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CCF5A6-7688-4D75-BFEE-A5B34117E3B7}" v="80" dt="2024-08-06T15:07:20.9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3784" autoAdjust="0"/>
  </p:normalViewPr>
  <p:slideViewPr>
    <p:cSldViewPr snapToGrid="0">
      <p:cViewPr varScale="1">
        <p:scale>
          <a:sx n="51" d="100"/>
          <a:sy n="51" d="100"/>
        </p:scale>
        <p:origin x="2928" y="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458" y="-28488"/>
            <a:ext cx="4648200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x-non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Project: World Bank - Government of Somalia /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x-non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Horumarinta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2024-2028</a:t>
            </a:r>
            <a:endParaRPr lang="en-US" altLang="x-none" sz="1400" dirty="0">
              <a:latin typeface="Arial" panose="020B060402020202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Oog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Caynaba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Gobolka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  </a:t>
            </a:r>
            <a:r>
              <a:rPr lang="en-US" altLang="x-none" sz="1400" b="1" dirty="0" err="1">
                <a:latin typeface="Arial" panose="020B0604020202020204" pitchFamily="34" charset="0"/>
                <a:ea typeface="Tahoma" panose="020B0604030504040204" pitchFamily="34" charset="0"/>
              </a:rPr>
              <a:t>Sool</a:t>
            </a:r>
            <a:r>
              <a:rPr lang="en-US" altLang="x-none" sz="1400" b="1" dirty="0">
                <a:latin typeface="Arial" panose="020B0604020202020204" pitchFamily="34" charset="0"/>
                <a:ea typeface="Tahoma" panose="020B0604030504040204" pitchFamily="34" charset="0"/>
              </a:rPr>
              <a:t>. </a:t>
            </a:r>
            <a:endParaRPr lang="en-US" altLang="x-none" sz="1400" dirty="0">
              <a:solidFill>
                <a:srgbClr val="004AAC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1" y="1255857"/>
            <a:ext cx="607015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Goobta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x-none" sz="1200" b="1" dirty="0"/>
              <a:t>:</a:t>
            </a:r>
            <a:r>
              <a:rPr lang="en-GB" sz="1200" b="1" dirty="0"/>
              <a:t> </a:t>
            </a:r>
            <a:r>
              <a:rPr lang="en-GB" sz="1200" dirty="0"/>
              <a:t>Dib u </a:t>
            </a:r>
            <a:r>
              <a:rPr lang="en-GB" sz="1200" dirty="0" err="1"/>
              <a:t>dhiska</a:t>
            </a:r>
            <a:r>
              <a:rPr lang="en-GB" sz="1200" dirty="0"/>
              <a:t> </a:t>
            </a:r>
            <a:r>
              <a:rPr lang="en-GB" sz="1200" dirty="0" err="1"/>
              <a:t>Dhaamka</a:t>
            </a:r>
            <a:endParaRPr lang="en-GB" sz="1200" dirty="0"/>
          </a:p>
          <a:p>
            <a:pPr algn="just"/>
            <a:r>
              <a:rPr lang="en-US" sz="1200" b="1" dirty="0" err="1"/>
              <a:t>Meesha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</a:t>
            </a:r>
            <a:r>
              <a:rPr lang="en-US" sz="1200" b="1" dirty="0"/>
              <a:t> </a:t>
            </a:r>
            <a:r>
              <a:rPr lang="en-US" sz="1200" b="1" dirty="0" err="1"/>
              <a:t>yaalo</a:t>
            </a:r>
            <a:r>
              <a:rPr lang="x-none" sz="1200" b="1" dirty="0"/>
              <a:t>:</a:t>
            </a:r>
            <a:r>
              <a:rPr lang="en-GB" sz="1200" dirty="0"/>
              <a:t>  135km </a:t>
            </a:r>
            <a:r>
              <a:rPr lang="en-GB" sz="1200" dirty="0" err="1"/>
              <a:t>Koonfur</a:t>
            </a:r>
            <a:r>
              <a:rPr lang="en-GB" sz="1200" dirty="0"/>
              <a:t> </a:t>
            </a:r>
            <a:r>
              <a:rPr lang="en-GB" sz="1200" dirty="0" err="1"/>
              <a:t>bari</a:t>
            </a:r>
            <a:r>
              <a:rPr lang="en-GB" sz="1200" dirty="0"/>
              <a:t> ka </a:t>
            </a:r>
            <a:r>
              <a:rPr lang="en-GB" sz="1200" dirty="0" err="1"/>
              <a:t>xigaa</a:t>
            </a:r>
            <a:r>
              <a:rPr lang="en-GB" sz="1200" dirty="0"/>
              <a:t> </a:t>
            </a:r>
            <a:r>
              <a:rPr lang="en-GB" sz="1200" dirty="0" err="1"/>
              <a:t>Burco</a:t>
            </a:r>
            <a:r>
              <a:rPr lang="en-GB" sz="1200" dirty="0"/>
              <a:t>, 25km Bari </a:t>
            </a:r>
            <a:r>
              <a:rPr lang="en-GB" sz="1200" dirty="0" err="1"/>
              <a:t>buu</a:t>
            </a:r>
            <a:r>
              <a:rPr lang="en-GB" sz="1200" dirty="0"/>
              <a:t> ka </a:t>
            </a:r>
            <a:r>
              <a:rPr lang="en-GB" sz="1200" dirty="0" err="1"/>
              <a:t>xigaa</a:t>
            </a:r>
            <a:r>
              <a:rPr lang="en-GB" sz="1200" dirty="0"/>
              <a:t> </a:t>
            </a:r>
            <a:r>
              <a:rPr lang="en-GB" sz="1200" dirty="0" err="1"/>
              <a:t>Caynaba</a:t>
            </a:r>
            <a:r>
              <a:rPr lang="en-GB" sz="1200" dirty="0"/>
              <a:t>.  </a:t>
            </a:r>
            <a:r>
              <a:rPr lang="x-none" sz="1200" b="1" dirty="0"/>
              <a:t>GPS</a:t>
            </a:r>
            <a:r>
              <a:rPr lang="x-none" sz="1200" dirty="0"/>
              <a:t>:</a:t>
            </a:r>
            <a:r>
              <a:rPr lang="en-GB" sz="1200" dirty="0"/>
              <a:t> N:08.93155, E:046.61521</a:t>
            </a:r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US" sz="1200" b="1" dirty="0"/>
              <a:t> </a:t>
            </a:r>
            <a:r>
              <a:rPr lang="x-none" sz="1200" b="1" dirty="0"/>
              <a:t>:</a:t>
            </a:r>
            <a:r>
              <a:rPr lang="en-GB" sz="1200" b="1" dirty="0"/>
              <a:t> </a:t>
            </a:r>
            <a:r>
              <a:rPr lang="en-GB" sz="1200" dirty="0"/>
              <a:t>3,000 </a:t>
            </a:r>
            <a:r>
              <a:rPr lang="en-GB" sz="1200" dirty="0" err="1"/>
              <a:t>Qoys</a:t>
            </a:r>
            <a:r>
              <a:rPr lang="en-GB" sz="1200" dirty="0"/>
              <a:t> + 960 </a:t>
            </a:r>
            <a:r>
              <a:rPr lang="en-GB" sz="1200" dirty="0" err="1"/>
              <a:t>qoys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barokacayaal</a:t>
            </a:r>
            <a:r>
              <a:rPr lang="en-GB" sz="1200" dirty="0"/>
              <a:t> ah+ </a:t>
            </a:r>
            <a:r>
              <a:rPr lang="en-GB" sz="1200" dirty="0" err="1"/>
              <a:t>reer</a:t>
            </a:r>
            <a:r>
              <a:rPr lang="en-GB" sz="1200" dirty="0"/>
              <a:t> </a:t>
            </a:r>
            <a:r>
              <a:rPr lang="en-GB" sz="1200" dirty="0" err="1"/>
              <a:t>guuraaga</a:t>
            </a:r>
            <a:r>
              <a:rPr lang="en-GB" sz="1200" dirty="0"/>
              <a:t> </a:t>
            </a:r>
            <a:r>
              <a:rPr lang="en-GB" sz="1200" dirty="0" err="1"/>
              <a:t>jiilaalkii</a:t>
            </a:r>
            <a:r>
              <a:rPr lang="x-none" sz="1200" dirty="0"/>
              <a:t>. </a:t>
            </a:r>
            <a:r>
              <a:rPr lang="en-GB" sz="1200" dirty="0"/>
              <a:t> </a:t>
            </a:r>
            <a:r>
              <a:rPr lang="en-GB" sz="1200" dirty="0" err="1"/>
              <a:t>Tuulooyinka</a:t>
            </a:r>
            <a:r>
              <a:rPr lang="en-GB" sz="1200" dirty="0"/>
              <a:t> </a:t>
            </a:r>
            <a:r>
              <a:rPr lang="en-GB" sz="1200" dirty="0" err="1"/>
              <a:t>hoos</a:t>
            </a:r>
            <a:r>
              <a:rPr lang="en-GB" sz="1200" dirty="0"/>
              <a:t> </a:t>
            </a:r>
            <a:r>
              <a:rPr lang="en-GB" sz="1200" dirty="0" err="1"/>
              <a:t>yimaada</a:t>
            </a:r>
            <a:r>
              <a:rPr lang="en-GB" sz="1200" dirty="0"/>
              <a:t>: 3.</a:t>
            </a:r>
          </a:p>
          <a:p>
            <a:r>
              <a:rPr lang="en-US" sz="1200" b="1" dirty="0" err="1"/>
              <a:t>Illaha</a:t>
            </a:r>
            <a:r>
              <a:rPr lang="en-US" sz="1200" b="1" dirty="0"/>
              <a:t> </a:t>
            </a:r>
            <a:r>
              <a:rPr lang="en-US" sz="1200" b="1" dirty="0" err="1"/>
              <a:t>Dhaqaalahe</a:t>
            </a:r>
            <a:r>
              <a:rPr lang="en-US" sz="1200" b="1" dirty="0"/>
              <a:t> </a:t>
            </a:r>
            <a:r>
              <a:rPr lang="en-US" sz="1200" b="1" dirty="0" err="1"/>
              <a:t>ee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US" sz="1200" b="1" dirty="0"/>
              <a:t> </a:t>
            </a:r>
            <a:r>
              <a:rPr lang="x-none" sz="1200" dirty="0"/>
              <a:t>:</a:t>
            </a:r>
            <a:r>
              <a:rPr lang="en-GB" sz="1200" dirty="0"/>
              <a:t> </a:t>
            </a:r>
            <a:r>
              <a:rPr lang="en-US" sz="1200" dirty="0" err="1"/>
              <a:t>Beero</a:t>
            </a:r>
            <a:r>
              <a:rPr lang="en-US" sz="1200" dirty="0"/>
              <a:t> </a:t>
            </a:r>
            <a:r>
              <a:rPr lang="en-US" sz="1200" dirty="0" err="1"/>
              <a:t>aan</a:t>
            </a:r>
            <a:r>
              <a:rPr lang="en-US" sz="1200" dirty="0"/>
              <a:t> </a:t>
            </a:r>
            <a:r>
              <a:rPr lang="en-US" sz="1200" dirty="0" err="1"/>
              <a:t>badnayn</a:t>
            </a:r>
            <a:r>
              <a:rPr lang="en-US" sz="1200" dirty="0"/>
              <a:t>, </a:t>
            </a:r>
            <a:r>
              <a:rPr lang="en-US" sz="1200" dirty="0" err="1"/>
              <a:t>xoolaha</a:t>
            </a:r>
            <a:r>
              <a:rPr lang="en-US" sz="1200" dirty="0"/>
              <a:t> </a:t>
            </a:r>
            <a:r>
              <a:rPr lang="en-US" sz="1200" dirty="0" err="1"/>
              <a:t>oo</a:t>
            </a:r>
            <a:r>
              <a:rPr lang="en-US" sz="1200" dirty="0"/>
              <a:t> </a:t>
            </a:r>
            <a:r>
              <a:rPr lang="en-US" sz="1200" dirty="0" err="1"/>
              <a:t>kala</a:t>
            </a:r>
            <a:r>
              <a:rPr lang="en-US" sz="1200" dirty="0"/>
              <a:t> ah; </a:t>
            </a:r>
            <a:r>
              <a:rPr lang="en-US" sz="1200" dirty="0" err="1"/>
              <a:t>geela</a:t>
            </a:r>
            <a:r>
              <a:rPr lang="en-US" sz="1200" dirty="0"/>
              <a:t>, </a:t>
            </a:r>
            <a:r>
              <a:rPr lang="en-US" sz="1200" dirty="0" err="1"/>
              <a:t>adhiga</a:t>
            </a:r>
            <a:r>
              <a:rPr lang="en-US" sz="1200" dirty="0"/>
              <a:t>, </a:t>
            </a:r>
            <a:r>
              <a:rPr lang="en-US" sz="1200" dirty="0" err="1"/>
              <a:t>dameeraha</a:t>
            </a:r>
            <a:r>
              <a:rPr lang="en-US" sz="1200" dirty="0"/>
              <a:t> </a:t>
            </a:r>
            <a:r>
              <a:rPr lang="en-US" sz="1200" dirty="0" err="1"/>
              <a:t>iyo</a:t>
            </a:r>
            <a:r>
              <a:rPr lang="en-US" sz="1200" dirty="0"/>
              <a:t> wax </a:t>
            </a:r>
            <a:r>
              <a:rPr lang="en-US" sz="1200" dirty="0" err="1"/>
              <a:t>soosaarka</a:t>
            </a:r>
            <a:r>
              <a:rPr lang="en-US" sz="1200" dirty="0"/>
              <a:t> ay ka </a:t>
            </a:r>
            <a:r>
              <a:rPr lang="en-US" sz="1200" dirty="0" err="1"/>
              <a:t>midka</a:t>
            </a:r>
            <a:r>
              <a:rPr lang="en-US" sz="1200" dirty="0"/>
              <a:t> </a:t>
            </a:r>
            <a:r>
              <a:rPr lang="en-US" sz="1200" dirty="0" err="1"/>
              <a:t>yihiin</a:t>
            </a:r>
            <a:r>
              <a:rPr lang="en-US" sz="1200" dirty="0"/>
              <a:t>; </a:t>
            </a:r>
            <a:r>
              <a:rPr lang="en-US" sz="1200" dirty="0" err="1"/>
              <a:t>yaanyada</a:t>
            </a:r>
            <a:r>
              <a:rPr lang="en-US" sz="1200" dirty="0"/>
              <a:t>, </a:t>
            </a:r>
            <a:r>
              <a:rPr lang="en-US" sz="1200" dirty="0" err="1"/>
              <a:t>basasha</a:t>
            </a:r>
            <a:r>
              <a:rPr lang="en-US" sz="1200" dirty="0"/>
              <a:t>, </a:t>
            </a:r>
            <a:r>
              <a:rPr lang="en-US" sz="1200" dirty="0" err="1"/>
              <a:t>basbaaska</a:t>
            </a:r>
            <a:r>
              <a:rPr lang="en-US" sz="1200" dirty="0"/>
              <a:t>, </a:t>
            </a:r>
            <a:r>
              <a:rPr lang="en-US" sz="1200" dirty="0" err="1"/>
              <a:t>xabxabka</a:t>
            </a:r>
            <a:r>
              <a:rPr lang="en-US" sz="1200" dirty="0"/>
              <a:t>, </a:t>
            </a:r>
            <a:r>
              <a:rPr lang="en-US" sz="1200" dirty="0" err="1"/>
              <a:t>dabocasaha</a:t>
            </a:r>
            <a:r>
              <a:rPr lang="en-US" sz="1200" dirty="0"/>
              <a:t> </a:t>
            </a:r>
            <a:r>
              <a:rPr lang="en-US" sz="1200" dirty="0" err="1"/>
              <a:t>iyo</a:t>
            </a:r>
            <a:r>
              <a:rPr lang="en-US" sz="1200" dirty="0"/>
              <a:t> </a:t>
            </a:r>
            <a:r>
              <a:rPr lang="en-US" sz="1200" dirty="0" err="1"/>
              <a:t>kaabajka</a:t>
            </a:r>
            <a:r>
              <a:rPr lang="en-US" sz="1200" dirty="0"/>
              <a:t>. </a:t>
            </a:r>
            <a:r>
              <a:rPr lang="en-US" sz="1200" dirty="0" err="1"/>
              <a:t>Hilibka</a:t>
            </a:r>
            <a:r>
              <a:rPr lang="en-US" sz="1200" dirty="0"/>
              <a:t> </a:t>
            </a:r>
            <a:r>
              <a:rPr lang="en-US" sz="1200" dirty="0" err="1"/>
              <a:t>muqmudda</a:t>
            </a:r>
            <a:r>
              <a:rPr lang="en-US" sz="1200" dirty="0"/>
              <a:t> </a:t>
            </a:r>
            <a:r>
              <a:rPr lang="en-US" sz="1200" dirty="0" err="1"/>
              <a:t>ayay</a:t>
            </a:r>
            <a:r>
              <a:rPr lang="en-US" sz="1200" dirty="0"/>
              <a:t> </a:t>
            </a:r>
            <a:r>
              <a:rPr lang="en-US" sz="1200" dirty="0" err="1"/>
              <a:t>diyaariyaan</a:t>
            </a:r>
            <a:r>
              <a:rPr lang="en-US" sz="1200" dirty="0"/>
              <a:t> kana </a:t>
            </a:r>
            <a:r>
              <a:rPr lang="en-US" sz="1200" dirty="0" err="1"/>
              <a:t>ganacsadaan</a:t>
            </a:r>
            <a:r>
              <a:rPr lang="en-US" sz="1200" dirty="0"/>
              <a:t> </a:t>
            </a:r>
            <a:r>
              <a:rPr lang="en-US" sz="1200" dirty="0" err="1"/>
              <a:t>dhexdooda</a:t>
            </a:r>
            <a:r>
              <a:rPr lang="en-US" sz="1200" dirty="0"/>
              <a:t>. </a:t>
            </a:r>
            <a:r>
              <a:rPr lang="en-US" sz="1200" dirty="0" err="1"/>
              <a:t>Oog</a:t>
            </a:r>
            <a:r>
              <a:rPr lang="en-US" sz="1200" dirty="0"/>
              <a:t> </a:t>
            </a:r>
            <a:r>
              <a:rPr lang="en-US" sz="1200" dirty="0" err="1"/>
              <a:t>waxay</a:t>
            </a:r>
            <a:r>
              <a:rPr lang="en-US" sz="1200" dirty="0"/>
              <a:t> </a:t>
            </a:r>
            <a:r>
              <a:rPr lang="en-US" sz="1200" dirty="0" err="1"/>
              <a:t>martigelisaa</a:t>
            </a:r>
            <a:r>
              <a:rPr lang="en-US" sz="1200" dirty="0"/>
              <a:t> </a:t>
            </a:r>
            <a:r>
              <a:rPr lang="en-US" sz="1200" dirty="0" err="1"/>
              <a:t>suuq</a:t>
            </a:r>
            <a:r>
              <a:rPr lang="en-US" sz="1200" dirty="0"/>
              <a:t> </a:t>
            </a:r>
            <a:r>
              <a:rPr lang="en-US" sz="1200" dirty="0" err="1"/>
              <a:t>iyo</a:t>
            </a:r>
            <a:r>
              <a:rPr lang="en-US" sz="1200" dirty="0"/>
              <a:t> </a:t>
            </a:r>
            <a:r>
              <a:rPr lang="en-US" sz="1200" dirty="0" err="1"/>
              <a:t>saldhig</a:t>
            </a:r>
            <a:r>
              <a:rPr lang="en-US" sz="1200" dirty="0"/>
              <a:t> </a:t>
            </a:r>
            <a:r>
              <a:rPr lang="en-US" sz="1200" dirty="0" err="1"/>
              <a:t>ciidan</a:t>
            </a:r>
            <a:r>
              <a:rPr lang="en-US" sz="1200" dirty="0"/>
              <a:t> </a:t>
            </a:r>
            <a:r>
              <a:rPr lang="en-US" sz="1200" dirty="0" err="1"/>
              <a:t>shaqada</a:t>
            </a:r>
            <a:r>
              <a:rPr lang="en-US" sz="1200" dirty="0"/>
              <a:t> </a:t>
            </a:r>
            <a:r>
              <a:rPr lang="en-US" sz="1200" dirty="0" err="1"/>
              <a:t>caadiga</a:t>
            </a:r>
            <a:r>
              <a:rPr lang="en-US" sz="1200" dirty="0"/>
              <a:t> ah </a:t>
            </a:r>
            <a:r>
              <a:rPr lang="en-US" sz="1200" dirty="0" err="1"/>
              <a:t>waxa</a:t>
            </a:r>
            <a:r>
              <a:rPr lang="en-US" sz="1200" dirty="0"/>
              <a:t> ka </a:t>
            </a:r>
            <a:r>
              <a:rPr lang="en-US" sz="1200" dirty="0" err="1"/>
              <a:t>mida</a:t>
            </a:r>
            <a:r>
              <a:rPr lang="en-US" sz="1200" dirty="0"/>
              <a:t> </a:t>
            </a:r>
            <a:r>
              <a:rPr lang="en-US" sz="1200" dirty="0" err="1"/>
              <a:t>ku</a:t>
            </a:r>
            <a:r>
              <a:rPr lang="en-US" sz="1200" dirty="0"/>
              <a:t> </a:t>
            </a:r>
            <a:r>
              <a:rPr lang="en-US" sz="1200" dirty="0" err="1"/>
              <a:t>biirista</a:t>
            </a:r>
            <a:r>
              <a:rPr lang="en-US" sz="1200" dirty="0"/>
              <a:t> </a:t>
            </a:r>
            <a:r>
              <a:rPr lang="en-US" sz="1200" dirty="0" err="1"/>
              <a:t>ciidanka</a:t>
            </a:r>
            <a:r>
              <a:rPr lang="en-US" sz="1200" dirty="0"/>
              <a:t>.</a:t>
            </a:r>
          </a:p>
          <a:p>
            <a:pPr algn="just"/>
            <a:r>
              <a:rPr lang="en-US" sz="1200" b="1" dirty="0" err="1"/>
              <a:t>Hab</a:t>
            </a:r>
            <a:r>
              <a:rPr lang="en-US" sz="1200" b="1" dirty="0"/>
              <a:t> </a:t>
            </a:r>
            <a:r>
              <a:rPr lang="en-US" sz="1200" b="1" dirty="0" err="1"/>
              <a:t>Maamulkooda</a:t>
            </a:r>
            <a:r>
              <a:rPr lang="x-none" sz="1200" b="1" dirty="0"/>
              <a:t>:</a:t>
            </a:r>
            <a:r>
              <a:rPr lang="en-GB" sz="1200" b="1" dirty="0"/>
              <a:t> </a:t>
            </a:r>
            <a:r>
              <a:rPr lang="en-GB" sz="1200" dirty="0" err="1"/>
              <a:t>Guddiga</a:t>
            </a:r>
            <a:r>
              <a:rPr lang="en-GB" sz="1200" dirty="0"/>
              <a:t> </a:t>
            </a:r>
            <a:r>
              <a:rPr lang="en-GB" sz="1200" dirty="0" err="1"/>
              <a:t>Horumarinta</a:t>
            </a:r>
            <a:r>
              <a:rPr lang="en-GB" sz="1200" dirty="0"/>
              <a:t> </a:t>
            </a:r>
            <a:r>
              <a:rPr lang="en-GB" sz="1200" dirty="0" err="1"/>
              <a:t>Tuulada</a:t>
            </a:r>
            <a:r>
              <a:rPr lang="en-GB" sz="1200" dirty="0"/>
              <a:t> (7 Nin, 8 </a:t>
            </a:r>
            <a:r>
              <a:rPr lang="en-GB" sz="1200" dirty="0" err="1"/>
              <a:t>Haweena</a:t>
            </a:r>
            <a:r>
              <a:rPr lang="en-GB" sz="1200" dirty="0"/>
              <a:t>); </a:t>
            </a:r>
            <a:r>
              <a:rPr lang="en-GB" sz="1200" dirty="0" err="1"/>
              <a:t>Guddi</a:t>
            </a:r>
            <a:r>
              <a:rPr lang="en-GB" sz="1200" dirty="0"/>
              <a:t> </a:t>
            </a:r>
            <a:r>
              <a:rPr lang="en-GB" sz="1200" dirty="0" err="1"/>
              <a:t>nusdambeed</a:t>
            </a:r>
            <a:r>
              <a:rPr lang="en-GB" sz="1200" dirty="0"/>
              <a:t> ah baa </a:t>
            </a:r>
            <a:r>
              <a:rPr lang="en-GB" sz="1200" dirty="0" err="1"/>
              <a:t>jirta</a:t>
            </a:r>
            <a:r>
              <a:rPr lang="en-GB" sz="1200" dirty="0"/>
              <a:t> (Rag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dumarba</a:t>
            </a:r>
            <a:r>
              <a:rPr lang="en-GB" sz="1200" dirty="0"/>
              <a:t> ka </a:t>
            </a:r>
            <a:r>
              <a:rPr lang="en-GB" sz="1200" dirty="0" err="1"/>
              <a:t>kooban</a:t>
            </a:r>
            <a:r>
              <a:rPr lang="en-GB" sz="1200" dirty="0"/>
              <a:t>).</a:t>
            </a:r>
            <a:endParaRPr lang="x-non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778974"/>
              </p:ext>
            </p:extLst>
          </p:nvPr>
        </p:nvGraphicFramePr>
        <p:xfrm>
          <a:off x="251571" y="3564181"/>
          <a:ext cx="6263088" cy="69932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46663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216425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17916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Hiigsiga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Bulshada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(</a:t>
                      </a:r>
                      <a:r>
                        <a:rPr lang="x-none" sz="1200" b="1">
                          <a:solidFill>
                            <a:schemeClr val="bg1"/>
                          </a:solidFill>
                          <a:effectLst/>
                        </a:rPr>
                        <a:t>Community Vision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2631295">
                <a:tc gridSpan="2">
                  <a:txBody>
                    <a:bodyPr/>
                    <a:lstStyle/>
                    <a:p>
                      <a:pPr marL="87313" marR="252095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effectLst/>
                        </a:rPr>
                        <a:t>Hiigsiga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Guud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Ee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Bulshada</a:t>
                      </a:r>
                      <a:r>
                        <a:rPr lang="en-US" sz="1100" b="1" baseline="0" dirty="0">
                          <a:effectLst/>
                        </a:rPr>
                        <a:t>: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noqoto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meel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sanadka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dhan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guri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walba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xidhiidho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wax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soosaarka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kordhiyay,nadaafadda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deegaanka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hagaajiyay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korna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adeegyada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waxbarashada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x-none" sz="1100" dirty="0">
                        <a:effectLst/>
                      </a:endParaRPr>
                    </a:p>
                    <a:p>
                      <a:pPr marL="87313" marR="252095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effectLst/>
                        </a:rPr>
                        <a:t>Hiigsiga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Haweenka</a:t>
                      </a:r>
                      <a:r>
                        <a:rPr lang="en-US" sz="1100" b="1" baseline="0" dirty="0">
                          <a:effectLst/>
                        </a:rPr>
                        <a:t>: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Daryeelka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hagaajiyay,si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fiicana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shaqeeya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qaadista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wacyiga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hortaga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guurka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degdega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qasabadaha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biyahana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guryaha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dhaweeyo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nadaafadda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fayodhawrkana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qaaday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xoojinta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dhaqaalaha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haweenka</a:t>
                      </a:r>
                      <a:r>
                        <a:rPr 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x-none" sz="1100" dirty="0">
                        <a:effectLst/>
                      </a:endParaRPr>
                    </a:p>
                    <a:p>
                      <a:pPr marL="87313" marR="252095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effectLst/>
                        </a:rPr>
                        <a:t>Hiigsiga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Hablaha</a:t>
                      </a:r>
                      <a:r>
                        <a:rPr lang="en-GB" sz="1100" b="1" dirty="0">
                          <a:effectLst/>
                        </a:rPr>
                        <a:t>: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hablaha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yeeshay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aqoon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horumariyay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joojiyay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guurka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degdega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qasabka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islamarkaan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hablaha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sameeyay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shaqo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b="0" dirty="0">
                        <a:effectLst/>
                      </a:endParaRPr>
                    </a:p>
                    <a:p>
                      <a:pPr marL="87313" marR="252095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>
                          <a:effectLst/>
                        </a:rPr>
                        <a:t>Hiigsiga</a:t>
                      </a:r>
                      <a:r>
                        <a:rPr lang="en-GB" sz="1100" b="1" baseline="0" dirty="0">
                          <a:effectLst/>
                        </a:rPr>
                        <a:t> </a:t>
                      </a:r>
                      <a:r>
                        <a:rPr lang="en-GB" sz="1100" b="1" baseline="0" dirty="0" err="1">
                          <a:effectLst/>
                        </a:rPr>
                        <a:t>Dhalinyarta</a:t>
                      </a:r>
                      <a:r>
                        <a:rPr lang="en-GB" sz="1100" b="1" baseline="0" dirty="0">
                          <a:effectLst/>
                        </a:rPr>
                        <a:t> </a:t>
                      </a:r>
                      <a:r>
                        <a:rPr lang="en-GB" sz="1100" b="1" baseline="0" dirty="0" err="1">
                          <a:effectLst/>
                        </a:rPr>
                        <a:t>Wiilasha</a:t>
                      </a:r>
                      <a:r>
                        <a:rPr lang="en-GB" sz="1100" b="1" baseline="0" dirty="0">
                          <a:effectLst/>
                        </a:rPr>
                        <a:t> ah</a:t>
                      </a:r>
                      <a:r>
                        <a:rPr lang="x-none" sz="1100">
                          <a:effectLst/>
                        </a:rPr>
                        <a:t>:</a:t>
                      </a:r>
                      <a:r>
                        <a:rPr lang="x-none" sz="1100" b="0">
                          <a:effectLst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dheerada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heleen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dhalinyartu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sida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tabobaro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waxyaabaha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ciyaaraha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fududeeya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dirty="0">
                        <a:effectLst/>
                      </a:endParaRPr>
                    </a:p>
                    <a:p>
                      <a:pPr marL="87313" marR="252095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>
                          <a:effectLst/>
                        </a:rPr>
                        <a:t>Hiigsiga</a:t>
                      </a:r>
                      <a:r>
                        <a:rPr lang="en-GB" sz="1100" b="1" dirty="0">
                          <a:effectLst/>
                        </a:rPr>
                        <a:t> </a:t>
                      </a:r>
                      <a:r>
                        <a:rPr lang="en-GB" sz="1100" b="1" dirty="0" err="1">
                          <a:effectLst/>
                        </a:rPr>
                        <a:t>Barokacayaasha</a:t>
                      </a:r>
                      <a:r>
                        <a:rPr lang="en-GB" sz="1100" b="1" dirty="0">
                          <a:effectLst/>
                        </a:rPr>
                        <a:t>: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Hab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nololeedkoodii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celiyo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dibna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ay u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kaabayaasha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dhaqaalaha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jiraan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waxbarasho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laydh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Sidoo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kalana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dib u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xoolayn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b="0" dirty="0">
                          <a:effectLst/>
                        </a:rPr>
                        <a:t> </a:t>
                      </a:r>
                    </a:p>
                    <a:p>
                      <a:pPr marL="87313" marR="252095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>
                          <a:effectLst/>
                        </a:rPr>
                        <a:t>Hiigsiga</a:t>
                      </a:r>
                      <a:r>
                        <a:rPr lang="en-GB" sz="1100" b="1" baseline="0" dirty="0">
                          <a:effectLst/>
                        </a:rPr>
                        <a:t> </a:t>
                      </a:r>
                      <a:r>
                        <a:rPr lang="en-GB" sz="1100" b="1" baseline="0" dirty="0" err="1">
                          <a:effectLst/>
                        </a:rPr>
                        <a:t>Dadka</a:t>
                      </a:r>
                      <a:r>
                        <a:rPr lang="en-GB" sz="1100" b="1" baseline="0" dirty="0">
                          <a:effectLst/>
                        </a:rPr>
                        <a:t> </a:t>
                      </a:r>
                      <a:r>
                        <a:rPr lang="en-GB" sz="1100" b="1" baseline="0" dirty="0" err="1">
                          <a:effectLst/>
                        </a:rPr>
                        <a:t>Haybsooco</a:t>
                      </a:r>
                      <a:r>
                        <a:rPr lang="en-GB" sz="1100" b="1" baseline="0" dirty="0">
                          <a:effectLst/>
                        </a:rPr>
                        <a:t>: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Inay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helaan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taageero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xaga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deeqaha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ganacsiga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ah,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loona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fursadaha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bulshada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dhexdeeda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qayb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qaadasho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ka 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badan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imika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laga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awood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siiyo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deegaanka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dhexdiisa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18877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Waxqabadka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Ugu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Muhiimsan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ee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Bulshadu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Rabto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Community Priorities)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92869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Goobaha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Biyaha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Dayactirka</a:t>
                      </a: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deyrka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kaasoo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hoosna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qodayo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loona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samaynayo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dhoobo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reeb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meelo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ay ka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baxaan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dheeri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ahi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Rakibidda</a:t>
                      </a: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qoraxda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(Solar)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tuura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Qasabado</a:t>
                      </a: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gudbiya</a:t>
                      </a: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qaybiya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Dhisidda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meelaha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dhaansado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ilaaliyaha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alaabta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kaydiyo</a:t>
                      </a:r>
                      <a:r>
                        <a:rPr lang="en-GB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1702603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US" sz="1100" b="1" dirty="0">
                        <a:effectLst/>
                      </a:endParaRPr>
                    </a:p>
                    <a:p>
                      <a:r>
                        <a:rPr lang="en-US" sz="1100" b="1" dirty="0">
                          <a:effectLst/>
                        </a:rPr>
                        <a:t>(Livestock &amp; Agriculture)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b="1" dirty="0" err="1">
                          <a:effectLst/>
                        </a:rPr>
                        <a:t>Xoolaha</a:t>
                      </a:r>
                      <a:r>
                        <a:rPr lang="en-US" sz="1050" b="1" dirty="0">
                          <a:effectLst/>
                        </a:rPr>
                        <a:t>(</a:t>
                      </a:r>
                      <a:r>
                        <a:rPr lang="x-none" sz="1050" b="1">
                          <a:effectLst/>
                        </a:rPr>
                        <a:t>Livestock</a:t>
                      </a:r>
                      <a:r>
                        <a:rPr lang="en-US" sz="1050" b="1" dirty="0">
                          <a:effectLst/>
                        </a:rPr>
                        <a:t>)</a:t>
                      </a:r>
                      <a:endParaRPr lang="x-none" sz="1050" b="1" dirty="0">
                        <a:effectLst/>
                      </a:endParaRPr>
                    </a:p>
                    <a:p>
                      <a:pPr marL="17145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err="1">
                          <a:effectLst/>
                        </a:rPr>
                        <a:t>Adeegyada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caafimaadka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xoolaha</a:t>
                      </a:r>
                      <a:r>
                        <a:rPr lang="en-GB" sz="1050" b="0" dirty="0">
                          <a:effectLst/>
                        </a:rPr>
                        <a:t>.</a:t>
                      </a:r>
                    </a:p>
                    <a:p>
                      <a:pPr marL="17145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err="1">
                          <a:effectLst/>
                        </a:rPr>
                        <a:t>Kordhinta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helida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calafka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xoolaha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oo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tayo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leh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iyo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daaqsin</a:t>
                      </a:r>
                      <a:r>
                        <a:rPr lang="en-GB" sz="1050" b="0" baseline="0" dirty="0">
                          <a:effectLst/>
                        </a:rPr>
                        <a:t>.</a:t>
                      </a:r>
                      <a:endParaRPr lang="en-GB" sz="1050" b="0" dirty="0">
                        <a:effectLst/>
                      </a:endParaRPr>
                    </a:p>
                    <a:p>
                      <a:pPr marL="17145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err="1">
                          <a:effectLst/>
                        </a:rPr>
                        <a:t>Taageerida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ganacsiga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caanaha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iyo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ururka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haweenka</a:t>
                      </a:r>
                      <a:r>
                        <a:rPr lang="en-GB" sz="1050" b="0" dirty="0">
                          <a:effectLst/>
                        </a:rPr>
                        <a:t>.</a:t>
                      </a:r>
                    </a:p>
                    <a:p>
                      <a:pPr marL="17145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err="1">
                          <a:effectLst/>
                        </a:rPr>
                        <a:t>Taageeridda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maalgelinta</a:t>
                      </a:r>
                      <a:r>
                        <a:rPr lang="en-GB" sz="1050" b="0" baseline="0" dirty="0">
                          <a:effectLst/>
                        </a:rPr>
                        <a:t> </a:t>
                      </a:r>
                      <a:r>
                        <a:rPr lang="en-GB" sz="1050" b="0" baseline="0" dirty="0" err="1">
                          <a:effectLst/>
                        </a:rPr>
                        <a:t>digaaga</a:t>
                      </a:r>
                      <a:r>
                        <a:rPr lang="en-GB" sz="1050" b="0" baseline="0" dirty="0">
                          <a:effectLst/>
                        </a:rPr>
                        <a:t>.</a:t>
                      </a:r>
                    </a:p>
                    <a:p>
                      <a:pPr marL="171450" indent="-17145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err="1">
                          <a:effectLst/>
                        </a:rPr>
                        <a:t>Garab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istaaga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iskaatashada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habaynta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hilibka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iyo</a:t>
                      </a:r>
                      <a:r>
                        <a:rPr lang="en-GB" sz="1050" b="0" dirty="0">
                          <a:effectLst/>
                        </a:rPr>
                        <a:t> </a:t>
                      </a:r>
                      <a:r>
                        <a:rPr lang="en-GB" sz="1050" b="0" dirty="0" err="1">
                          <a:effectLst/>
                        </a:rPr>
                        <a:t>qiimo</a:t>
                      </a:r>
                      <a:r>
                        <a:rPr lang="en-GB" sz="1050" b="0" baseline="0" dirty="0">
                          <a:effectLst/>
                        </a:rPr>
                        <a:t> u </a:t>
                      </a:r>
                      <a:r>
                        <a:rPr lang="en-GB" sz="1050" b="0" baseline="0" dirty="0" err="1">
                          <a:effectLst/>
                        </a:rPr>
                        <a:t>yeelidiisa</a:t>
                      </a:r>
                      <a:r>
                        <a:rPr lang="en-GB" sz="1050" b="0" baseline="0" dirty="0">
                          <a:effectLst/>
                        </a:rPr>
                        <a:t>.</a:t>
                      </a:r>
                      <a:endParaRPr lang="en-GB" sz="1050" b="0" dirty="0">
                        <a:effectLst/>
                      </a:endParaRPr>
                    </a:p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1050" b="1" dirty="0" err="1">
                          <a:effectLst/>
                        </a:rPr>
                        <a:t>Beeraha</a:t>
                      </a:r>
                      <a:r>
                        <a:rPr lang="en-US" sz="1050" b="1" dirty="0">
                          <a:effectLst/>
                        </a:rPr>
                        <a:t> (</a:t>
                      </a:r>
                      <a:r>
                        <a:rPr lang="x-none" sz="1050" b="1">
                          <a:effectLst/>
                        </a:rPr>
                        <a:t>Agriculture</a:t>
                      </a:r>
                      <a:r>
                        <a:rPr lang="en-US" sz="1050" b="1" dirty="0">
                          <a:effectLst/>
                        </a:rPr>
                        <a:t>)</a:t>
                      </a:r>
                      <a:endParaRPr lang="x-none" sz="1050" b="1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Awooda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tamarta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qoraxda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(solar)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lagaga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waraabiyo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dhaamka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Xayndaab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deyr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silig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taar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Xakamaynta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maaraynta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cudurrada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Helista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iniinyo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sare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gacmeedka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753273">
                <a:tc>
                  <a:txBody>
                    <a:bodyPr/>
                    <a:lstStyle/>
                    <a:p>
                      <a:r>
                        <a:rPr lang="en-US" sz="1100" b="1" dirty="0">
                          <a:effectLst/>
                        </a:rPr>
                        <a:t>Environment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lnSpc>
                          <a:spcPct val="107000"/>
                        </a:lnSpc>
                        <a:buSzPct val="101000"/>
                        <a:buFont typeface="Symbol" panose="05050102010706020507" pitchFamily="18" charset="2"/>
                        <a:buChar char=""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Hawlaha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ilaalinta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ciidda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x-non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lnSpc>
                          <a:spcPct val="107000"/>
                        </a:lnSpc>
                        <a:buSzPct val="101000"/>
                        <a:buFont typeface="Symbol" panose="05050102010706020507" pitchFamily="18" charset="2"/>
                        <a:buChar char=""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Ilaalinta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Kaymaha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(dib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usoo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celinta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dhul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daaqsimeedka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x-none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lnSpc>
                          <a:spcPct val="107000"/>
                        </a:lnSpc>
                        <a:buSzPct val="101000"/>
                        <a:buFont typeface="Symbol" panose="05050102010706020507" pitchFamily="18" charset="2"/>
                        <a:buChar char=""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Shaqo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qoysaska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tiirsan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kaynta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jarida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dhirta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x-none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lnSpc>
                          <a:spcPct val="107000"/>
                        </a:lnSpc>
                        <a:buSzPct val="101000"/>
                        <a:buFont typeface="Symbol" panose="05050102010706020507" pitchFamily="18" charset="2"/>
                        <a:buChar char=""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Tabobar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dhiraynta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ilaalinta</a:t>
                      </a:r>
                      <a:r>
                        <a:rPr lang="en-US" sz="10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deegaanka</a:t>
                      </a:r>
                      <a:endParaRPr lang="x-none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800" marR="50800" marT="50800" marB="50800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C3631A4-E15C-2294-9F4B-EAC5F634C080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70" y="-50949"/>
            <a:ext cx="1614888" cy="1284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7487" y="625658"/>
            <a:ext cx="3445511" cy="1710643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 err="1"/>
              <a:t>Inta</a:t>
            </a:r>
            <a:r>
              <a:rPr lang="en-GB" sz="1200" b="1" dirty="0"/>
              <a:t> </a:t>
            </a:r>
            <a:r>
              <a:rPr lang="en-GB" sz="1200" b="1" dirty="0" err="1"/>
              <a:t>qof</a:t>
            </a:r>
            <a:r>
              <a:rPr lang="en-GB" sz="1200" b="1" dirty="0"/>
              <a:t> </a:t>
            </a:r>
            <a:r>
              <a:rPr lang="en-GB" sz="1200" b="1" dirty="0" err="1"/>
              <a:t>ee</a:t>
            </a:r>
            <a:r>
              <a:rPr lang="en-GB" sz="1200" b="1" dirty="0"/>
              <a:t> </a:t>
            </a:r>
            <a:r>
              <a:rPr lang="en-GB" sz="1200" b="1" dirty="0" err="1"/>
              <a:t>lala</a:t>
            </a:r>
            <a:r>
              <a:rPr lang="en-GB" sz="1200" b="1" dirty="0"/>
              <a:t> </a:t>
            </a:r>
            <a:r>
              <a:rPr lang="en-GB" sz="1200" b="1" dirty="0" err="1"/>
              <a:t>tashaday</a:t>
            </a:r>
            <a:endParaRPr lang="en-GB" sz="1200" b="1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15 </a:t>
            </a:r>
            <a:r>
              <a:rPr lang="en-GB" sz="1200" dirty="0" err="1"/>
              <a:t>Gudiga</a:t>
            </a:r>
            <a:r>
              <a:rPr lang="en-GB" sz="1200" dirty="0"/>
              <a:t> </a:t>
            </a:r>
            <a:r>
              <a:rPr lang="en-GB" sz="1200" dirty="0" err="1"/>
              <a:t>Bulshada</a:t>
            </a:r>
            <a:r>
              <a:rPr lang="en-GB" sz="1200" dirty="0"/>
              <a:t>  (7 </a:t>
            </a:r>
            <a:r>
              <a:rPr lang="en-GB" sz="1200" dirty="0" err="1"/>
              <a:t>Ragg</a:t>
            </a:r>
            <a:r>
              <a:rPr lang="en-GB" sz="1200" dirty="0"/>
              <a:t>, 8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30 </a:t>
            </a:r>
            <a:r>
              <a:rPr lang="en-GB" sz="1200" dirty="0" err="1"/>
              <a:t>Haween</a:t>
            </a:r>
            <a:endParaRPr lang="en-GB" sz="12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17 </a:t>
            </a:r>
            <a:r>
              <a:rPr lang="en-GB" sz="1200" dirty="0" err="1"/>
              <a:t>Dhalinyaro</a:t>
            </a:r>
            <a:r>
              <a:rPr lang="en-GB" sz="1200" dirty="0"/>
              <a:t> (9 </a:t>
            </a:r>
            <a:r>
              <a:rPr lang="en-GB" sz="1200" dirty="0" err="1"/>
              <a:t>Ragg</a:t>
            </a:r>
            <a:r>
              <a:rPr lang="en-GB" sz="1200" dirty="0"/>
              <a:t>, 8 </a:t>
            </a:r>
            <a:r>
              <a:rPr lang="en-GB" sz="1200" dirty="0" err="1"/>
              <a:t>Dumar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 30 </a:t>
            </a:r>
            <a:r>
              <a:rPr lang="en-GB" sz="1200" dirty="0" err="1"/>
              <a:t>Qof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qaba</a:t>
            </a:r>
            <a:r>
              <a:rPr lang="en-GB" sz="1200" dirty="0"/>
              <a:t> </a:t>
            </a:r>
            <a:r>
              <a:rPr lang="en-GB" sz="1200" dirty="0" err="1"/>
              <a:t>Baahiya</a:t>
            </a:r>
            <a:r>
              <a:rPr lang="en-GB" sz="1200" dirty="0"/>
              <a:t> </a:t>
            </a:r>
            <a:r>
              <a:rPr lang="en-GB" sz="1200" dirty="0" err="1"/>
              <a:t>gaarka</a:t>
            </a:r>
            <a:r>
              <a:rPr lang="en-GB" sz="1200" dirty="0"/>
              <a:t> ah  (13 </a:t>
            </a:r>
            <a:r>
              <a:rPr lang="en-GB" sz="1200" dirty="0" err="1"/>
              <a:t>Ragg</a:t>
            </a:r>
            <a:r>
              <a:rPr lang="en-GB" sz="1200" dirty="0"/>
              <a:t>, 17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 9 </a:t>
            </a:r>
            <a:r>
              <a:rPr lang="en-GB" sz="1200" dirty="0" err="1"/>
              <a:t>Beeralay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2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10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ah (7 </a:t>
            </a:r>
            <a:r>
              <a:rPr lang="en-GB" sz="1200" dirty="0" err="1"/>
              <a:t>Ragg</a:t>
            </a:r>
            <a:r>
              <a:rPr lang="en-GB" sz="1200" dirty="0"/>
              <a:t>, 3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Gudiga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0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89 in whole community meeting (78M, 11W)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222435" y="2593333"/>
            <a:ext cx="6245226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facilitation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team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(25%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Haween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x-non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abaabulka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Geed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abeera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endParaRPr lang="x-non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x-non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296012" y="311138"/>
            <a:ext cx="3351325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La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qatay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 5-8 June 2024</a:t>
            </a:r>
            <a:endParaRPr lang="x-non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20E0F9E-CA63-4766-0FEA-0B2E5E42A5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714" y="449637"/>
            <a:ext cx="3103747" cy="188666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1C69C84-067E-4EE4-822D-505FB2A653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90100"/>
              </p:ext>
            </p:extLst>
          </p:nvPr>
        </p:nvGraphicFramePr>
        <p:xfrm>
          <a:off x="296012" y="4384413"/>
          <a:ext cx="6245226" cy="5391929"/>
        </p:xfrm>
        <a:graphic>
          <a:graphicData uri="http://schemas.openxmlformats.org/drawingml/2006/table">
            <a:tbl>
              <a:tblPr firstRow="1" firstCol="1" bandRow="1"/>
              <a:tblGrid>
                <a:gridCol w="2339652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43879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43242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419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44515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43879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419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7203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7203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5293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656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43242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6615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159822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415165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Oog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8348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Rimaan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Dhalaan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33408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Wakhityada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Xoolaha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helo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406892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Canaha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iyo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Subagu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Waxsoosaarkugu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Ugu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fican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Iibka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Xolaha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X-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X-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X-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X-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X-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X-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X-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Ka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Hayaaman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Tuulada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Xanuunada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Cudurada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Dadku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muhim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ka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Lagoosto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3683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Guurka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ducooyinku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Badan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yihiin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2189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Lakala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Daynsado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  <a:tr h="2189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63441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51FE47C-20E7-4F2A-95A8-0702F49AA9C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28110" y="2382983"/>
            <a:ext cx="3519054" cy="513249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DBFE053-89C7-4772-993E-31B284F92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1178215"/>
            <a:ext cx="6164839" cy="92767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Hay’adaha</a:t>
            </a:r>
            <a:r>
              <a:rPr lang="en-GB" sz="1400" b="1" dirty="0">
                <a:solidFill>
                  <a:schemeClr val="bg1"/>
                </a:solidFill>
              </a:rPr>
              <a:t> ka </a:t>
            </a:r>
            <a:r>
              <a:rPr lang="en-GB" sz="1400" b="1" dirty="0" err="1">
                <a:solidFill>
                  <a:schemeClr val="bg1"/>
                </a:solidFill>
              </a:rPr>
              <a:t>Hawlgala</a:t>
            </a:r>
            <a:endParaRPr lang="x-none" sz="1400" b="1" dirty="0">
              <a:solidFill>
                <a:schemeClr val="bg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A65B42A-22E1-4471-8B24-72D1646857C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" y="2757054"/>
            <a:ext cx="2590367" cy="52833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0021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6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Activities to be funded by the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Project</a:t>
            </a:r>
            <a:endParaRPr lang="x-non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843127"/>
              </p:ext>
            </p:extLst>
          </p:nvPr>
        </p:nvGraphicFramePr>
        <p:xfrm>
          <a:off x="471489" y="1036437"/>
          <a:ext cx="6099432" cy="799457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72303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027129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254985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Activity</a:t>
                      </a:r>
                      <a:endParaRPr lang="x-none" sz="110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Activity detail</a:t>
                      </a:r>
                      <a:endParaRPr lang="x-none" sz="110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653797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U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Hagaajinta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Dhaamka</a:t>
                      </a:r>
                      <a:endParaRPr lang="en-US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Kasaarida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ciida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gudaha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xaga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qabatinka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(4500m2x1.2m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dhoobo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qaadis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Dhigista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rakibidda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bac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tayo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saraysa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Jaambar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qaadan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dhoobo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reeb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weyn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xidhan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dhaxaysa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dhoobo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reebta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qabatada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Derbiga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haynta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baalasha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kanaalka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korka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marL="0" marR="0" indent="-22860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Derbi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ama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gebi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haynaya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dhinacyada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biyo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mareenka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korka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.</a:t>
                      </a:r>
                      <a:endParaRPr lang="en-US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59207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Adeegyada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endParaRPr lang="en-US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shaqaalaha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caafimadka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Dawooyinka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diyaarsan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Xidhmo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Talaalka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daaweynta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37443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Wacyigelin</a:t>
                      </a:r>
                      <a:endParaRPr lang="en-US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uqaadista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wacyigelinta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cudurrada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faafa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59207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Guddi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Hoosaad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Horumarineed</a:t>
                      </a:r>
                      <a:endParaRPr lang="en-US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Xulashada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dhexgalka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xubnaha</a:t>
                      </a:r>
                      <a:endParaRPr lang="en-US" sz="1000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guddi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usamaynta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qaab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dhismeed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xeer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</a:t>
                      </a:r>
                      <a:endParaRPr lang="en-US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54665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Iskaashatada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Caano-diiqda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</a:t>
                      </a:r>
                      <a:endParaRPr lang="en-US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iibinta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nadaafadda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56165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danyarta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Ugu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iniinyo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tayo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gacanta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4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xejisa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taandhada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koriyo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79240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Aasaaska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iskaashatooyinka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ku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saabsan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casriyaynta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cimilada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wax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soosaarka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beeraleyda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,oo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ay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jiraan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cayayaanka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cudurrada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habka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dhibi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waraabinta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Bixinta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waraabinta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dhibicda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592079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celinta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-Daaqsimeedka</a:t>
                      </a: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Dhisidda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1344 LM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xidh-xidhka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carada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ah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(7 ha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gaadhaysa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dhul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98m</a:t>
                      </a:r>
                      <a:r>
                        <a:rPr lang="en-US" sz="10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oo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dhagax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difaac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u ah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dhaamka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, 108m</a:t>
                      </a:r>
                      <a:r>
                        <a:rPr lang="en-US" sz="10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Gabyano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27m</a:t>
                      </a:r>
                      <a:r>
                        <a:rPr lang="en-US" sz="10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Xidh-xidh</a:t>
                      </a:r>
                      <a:r>
                        <a:rPr lang="en-US" sz="10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dhagax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3967799"/>
                  </a:ext>
                </a:extLst>
              </a:tr>
              <a:tr h="792403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Tabobarka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0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x-none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qalabka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buug</a:t>
                      </a:r>
                      <a:r>
                        <a:rPr lang="en-US" sz="10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gacmeedyada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Training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material &amp; manuals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Tobabarka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saabsan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xirfadaha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samaynta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moosaska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caraguurka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hortaga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dib-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udhiraynta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1441219"/>
                  </a:ext>
                </a:extLst>
              </a:tr>
              <a:tr h="40089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Dib-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udhiraynta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Degaanka</a:t>
                      </a: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la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beero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4,000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gedaha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asalka</a:t>
                      </a:r>
                      <a:r>
                        <a:rPr lang="en-U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ah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68632072"/>
                  </a:ext>
                </a:extLst>
              </a:tr>
              <a:tr h="41188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Girgirayasha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In loo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qaybiyo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girgirayaasha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madhxiya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danyarta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ah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nugul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668118"/>
                  </a:ext>
                </a:extLst>
              </a:tr>
              <a:tr h="41188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guddiga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0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00" b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x-none" sz="100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955" indent="-20955">
                        <a:lnSpc>
                          <a:spcPct val="107000"/>
                        </a:lnSpc>
                      </a:pP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In la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dhiso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lana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tababaro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guddiyo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shaqaeeya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hagaajinta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dhul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daaqsimeedka</a:t>
                      </a:r>
                      <a:r>
                        <a:rPr lang="en-US" sz="1000" dirty="0">
                          <a:effectLst/>
                          <a:latin typeface="+mn-lt"/>
                          <a:ea typeface="Arial Unicode MS"/>
                          <a:cs typeface="Times New Roman" panose="02020603050405020304" pitchFamily="18" charset="0"/>
                        </a:rPr>
                        <a:t> </a:t>
                      </a:r>
                      <a:endParaRPr lang="x-none" sz="1000" dirty="0">
                        <a:effectLst/>
                        <a:latin typeface="+mn-lt"/>
                        <a:ea typeface="Arial Unicode M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612652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25D00E-FF10-4778-A510-FC08789FA95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35239" y="2036618"/>
            <a:ext cx="6484216" cy="5555673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7E3EC7-0D95-4396-ACA3-74C709A5B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1" y="527050"/>
            <a:ext cx="6733309" cy="1329459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>
                <a:solidFill>
                  <a:schemeClr val="bg1"/>
                </a:solidFill>
              </a:rPr>
              <a:t>Other Community Priorities: funding to be sought from other projects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782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828729" cy="286411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n-GB" sz="1800" b="1" dirty="0">
                <a:solidFill>
                  <a:schemeClr val="bg1"/>
                </a:solidFill>
              </a:rPr>
              <a:t>Summary CIP Diagram</a:t>
            </a:r>
            <a:endParaRPr lang="x-none" sz="1800" b="1" dirty="0">
              <a:solidFill>
                <a:schemeClr val="bg1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:a16="http://schemas.microsoft.com/office/drawing/2014/main" id="{B440674D-D667-7C8C-E506-74673F3ADB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-1051276" y="2123427"/>
            <a:ext cx="8874253" cy="543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1938</TotalTime>
  <Words>1350</Words>
  <Application>Microsoft Office PowerPoint</Application>
  <PresentationFormat>A4 Paper (210x297 mm)</PresentationFormat>
  <Paragraphs>280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Hay’adaha ka Hawlgala</vt:lpstr>
      <vt:lpstr>Activities to be funded by the Barwaaqo Project</vt:lpstr>
      <vt:lpstr>Other Community Priorities: funding to be sought from other projects</vt:lpstr>
      <vt:lpstr>Summary CIP Diagram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30</cp:revision>
  <dcterms:created xsi:type="dcterms:W3CDTF">2024-03-26T07:16:37Z</dcterms:created>
  <dcterms:modified xsi:type="dcterms:W3CDTF">2025-11-16T06:58:19Z</dcterms:modified>
</cp:coreProperties>
</file>