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modernComment_102_9EE6544B.xml" ContentType="application/vnd.ms-powerpoint.comments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61" r:id="rId6"/>
    <p:sldId id="259" r:id="rId7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BF879A7A-56E0-C54D-0FA6-01593F4CF960}" name="Sarah King" initials="SK" userId="Sarah King" providerId="Non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5" autoAdjust="0"/>
    <p:restoredTop sz="94660"/>
  </p:normalViewPr>
  <p:slideViewPr>
    <p:cSldViewPr snapToGrid="0">
      <p:cViewPr varScale="1">
        <p:scale>
          <a:sx n="51" d="100"/>
          <a:sy n="51" d="100"/>
        </p:scale>
        <p:origin x="240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8/10/relationships/authors" Target="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omments/modernComment_102_9EE6544B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A3EE4E74-6EB5-4D1A-B97C-B7466E1C2DF2}" authorId="{BF879A7A-56E0-C54D-0FA6-01593F4CF960}" created="2025-03-07T12:14:26.829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2665894987" sldId="258"/>
      <ac:graphicFrameMk id="9" creationId="{0B39EC84-D576-D1A2-49C2-A05FFAA66FE9}"/>
      <ac:tblMk/>
      <ac:tcMk rowId="1480412258" colId="3880708758"/>
      <ac:txMk cp="0" len="52">
        <ac:context len="53" hash="137060019"/>
      </ac:txMk>
    </ac:txMkLst>
    <p188:pos x="1619705" y="1962357"/>
    <p188:txBody>
      <a:bodyPr/>
      <a:lstStyle/>
      <a:p>
        <a:r>
          <a:rPr lang="en-US"/>
          <a:t>Vanessa’s comment: 
This was clarified as the formation of CIGs, although why these are needed given they are just mobilising with no long term vision and why a separate budget line needs clarifying.</a:t>
        </a:r>
      </a:p>
    </p188:txBody>
  </p188:cm>
  <p188:cm id="{596A3CE3-5F75-4C11-9131-FE5E65D6D6DB}" authorId="{BF879A7A-56E0-C54D-0FA6-01593F4CF960}" created="2025-03-07T12:15:18.254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2665894987" sldId="258"/>
      <ac:graphicFrameMk id="9" creationId="{0B39EC84-D576-D1A2-49C2-A05FFAA66FE9}"/>
      <ac:tblMk/>
      <ac:tcMk rowId="2607548470" colId="3880708758"/>
      <ac:txMk cp="0" len="46">
        <ac:context len="47" hash="1241914014"/>
      </ac:txMk>
    </ac:txMkLst>
    <p188:pos x="1516338" y="2590510"/>
    <p188:txBody>
      <a:bodyPr/>
      <a:lstStyle/>
      <a:p>
        <a:r>
          <a:rPr lang="en-US"/>
          <a:t>Vanessa’s comment: why did no one know about this? is this to support the VDC's chair's women's NGO?</a:t>
        </a:r>
      </a:p>
    </p188:txBody>
  </p188:cm>
  <p188:cm id="{5E186A64-1B81-47D3-8810-7C2E0DCDD8A2}" authorId="{BF879A7A-56E0-C54D-0FA6-01593F4CF960}" created="2025-03-07T12:15:44.762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2665894987" sldId="258"/>
      <ac:graphicFrameMk id="9" creationId="{0B39EC84-D576-D1A2-49C2-A05FFAA66FE9}"/>
      <ac:tblMk/>
      <ac:tcMk rowId="3644054595" colId="542907988"/>
      <ac:txMk cp="10" len="6">
        <ac:context len="125" hash="766120896"/>
      </ac:txMk>
    </ac:txMkLst>
    <p188:pos x="2629521" y="3640082"/>
    <p188:txBody>
      <a:bodyPr/>
      <a:lstStyle/>
      <a:p>
        <a:r>
          <a:rPr lang="en-US"/>
          <a:t>Vanessa’s comment: only 3 have been formed.</a:t>
        </a:r>
      </a:p>
    </p188:txBody>
  </p188:cm>
  <p188:cm id="{78011DE8-42D3-40B7-A1BC-AF672CDA45F0}" authorId="{BF879A7A-56E0-C54D-0FA6-01593F4CF960}" created="2025-03-07T12:16:09.631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2665894987" sldId="258"/>
      <ac:graphicFrameMk id="9" creationId="{0B39EC84-D576-D1A2-49C2-A05FFAA66FE9}"/>
      <ac:tblMk/>
      <ac:tcMk rowId="599830078" colId="542907988"/>
      <ac:txMk cp="23" len="6">
        <ac:context len="30" hash="960821153"/>
      </ac:txMk>
    </ac:txMkLst>
    <p188:pos x="3448505" y="4777119"/>
    <p188:txBody>
      <a:bodyPr/>
      <a:lstStyle/>
      <a:p>
        <a:r>
          <a:rPr lang="en-US"/>
          <a:t>Vanessa’s comment: why is a manual needed at village level?</a:t>
        </a:r>
      </a:p>
    </p188:txBody>
  </p188:cm>
</p188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49235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952945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95701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241646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347458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463005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96965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332683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4031883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881296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707398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094585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microsoft.com/office/2018/10/relationships/comments" Target="../comments/modernComment_102_9EE6544B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9BFE5588-FFBA-CE06-8A83-F1CF405371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5616" y="259459"/>
            <a:ext cx="5221548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Mashrruca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Barwaaqo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: </a:t>
            </a: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Baanka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Adduunka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 – </a:t>
            </a: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Dowladda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 Somaliland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Qorshaha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Horumainta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Bulshada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2024—2028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Tuulada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Karinshabeel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,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Degmada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Farawayne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ee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Gobalka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Maroodijex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EB65FA3-45F7-9C90-0E0B-0692A4121680}"/>
              </a:ext>
            </a:extLst>
          </p:cNvPr>
          <p:cNvSpPr txBox="1"/>
          <p:nvPr/>
        </p:nvSpPr>
        <p:spPr>
          <a:xfrm>
            <a:off x="393920" y="1623157"/>
            <a:ext cx="6353243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200" b="1" dirty="0" err="1"/>
              <a:t>Nidaamka</a:t>
            </a:r>
            <a:r>
              <a:rPr lang="en-US" sz="1200" b="1" dirty="0"/>
              <a:t> </a:t>
            </a:r>
            <a:r>
              <a:rPr lang="en-US" sz="1200" b="1" dirty="0" err="1"/>
              <a:t>Biyaha</a:t>
            </a:r>
            <a:r>
              <a:rPr lang="en-KE" sz="1200" b="1" dirty="0"/>
              <a:t>:</a:t>
            </a:r>
            <a:r>
              <a:rPr lang="en-GB" sz="1200" b="1" dirty="0"/>
              <a:t> </a:t>
            </a:r>
            <a:r>
              <a:rPr lang="en-GB" sz="1200" b="1" dirty="0" err="1"/>
              <a:t>Dhisida</a:t>
            </a:r>
            <a:r>
              <a:rPr lang="en-GB" sz="1200" b="1" dirty="0"/>
              <a:t> </a:t>
            </a:r>
            <a:r>
              <a:rPr lang="en-GB" sz="1200" b="1" dirty="0" err="1"/>
              <a:t>Dhaam</a:t>
            </a:r>
            <a:r>
              <a:rPr lang="en-GB" sz="1200" b="1" dirty="0"/>
              <a:t> </a:t>
            </a:r>
            <a:r>
              <a:rPr lang="en-GB" sz="1200" b="1" dirty="0" err="1"/>
              <a:t>Biyood</a:t>
            </a:r>
            <a:r>
              <a:rPr lang="en-GB" sz="1200" b="1" dirty="0"/>
              <a:t> </a:t>
            </a:r>
            <a:r>
              <a:rPr lang="en-GB" sz="1200" b="1" dirty="0" err="1"/>
              <a:t>Cusub</a:t>
            </a:r>
            <a:r>
              <a:rPr lang="en-GB" sz="1200" b="1" dirty="0"/>
              <a:t> </a:t>
            </a:r>
            <a:r>
              <a:rPr lang="en-KE" sz="1200" dirty="0"/>
              <a:t>. 	</a:t>
            </a:r>
            <a:endParaRPr lang="en-GB" sz="1200" dirty="0"/>
          </a:p>
          <a:p>
            <a:pPr algn="just"/>
            <a:r>
              <a:rPr lang="en-US" sz="1200" b="1" dirty="0" err="1"/>
              <a:t>Barta</a:t>
            </a:r>
            <a:r>
              <a:rPr lang="en-US" sz="1200" b="1" dirty="0"/>
              <a:t> </a:t>
            </a:r>
            <a:r>
              <a:rPr lang="en-US" sz="1200" b="1" dirty="0" err="1"/>
              <a:t>Uu</a:t>
            </a:r>
            <a:r>
              <a:rPr lang="en-US" sz="1200" b="1" dirty="0"/>
              <a:t> </a:t>
            </a:r>
            <a:r>
              <a:rPr lang="en-US" sz="1200" b="1" dirty="0" err="1"/>
              <a:t>Kuyaalo</a:t>
            </a:r>
            <a:r>
              <a:rPr lang="en-KE" sz="1200" b="1" dirty="0"/>
              <a:t>:</a:t>
            </a:r>
            <a:r>
              <a:rPr lang="en-GB" sz="1200" b="1" dirty="0"/>
              <a:t> 20 </a:t>
            </a:r>
            <a:r>
              <a:rPr lang="en-GB" sz="1200" dirty="0"/>
              <a:t>km  </a:t>
            </a:r>
            <a:r>
              <a:rPr lang="en-GB" sz="1200" dirty="0" err="1"/>
              <a:t>Koonfur</a:t>
            </a:r>
            <a:r>
              <a:rPr lang="en-GB" sz="1200" dirty="0"/>
              <a:t> </a:t>
            </a:r>
            <a:r>
              <a:rPr lang="en-GB" sz="1200" dirty="0" err="1"/>
              <a:t>galbeed</a:t>
            </a:r>
            <a:r>
              <a:rPr lang="en-GB" sz="1200" dirty="0"/>
              <a:t>  </a:t>
            </a:r>
            <a:r>
              <a:rPr lang="en-GB" sz="1200" dirty="0" err="1"/>
              <a:t>Hargaysa</a:t>
            </a:r>
            <a:r>
              <a:rPr lang="en-GB" sz="1200" dirty="0"/>
              <a:t>.  </a:t>
            </a:r>
            <a:r>
              <a:rPr lang="en-KE" sz="1200" b="1" dirty="0"/>
              <a:t>GPS:</a:t>
            </a:r>
            <a:r>
              <a:rPr lang="en-KE" sz="1200" dirty="0"/>
              <a:t> N: </a:t>
            </a:r>
            <a:r>
              <a:rPr lang="en-US" sz="1200" dirty="0"/>
              <a:t>9.4309 </a:t>
            </a:r>
            <a:r>
              <a:rPr lang="en-KE" sz="1200" dirty="0"/>
              <a:t> E: </a:t>
            </a:r>
            <a:r>
              <a:rPr lang="en-US" sz="1200" dirty="0"/>
              <a:t>43.9557</a:t>
            </a:r>
            <a:endParaRPr lang="en-GB" sz="1200" dirty="0"/>
          </a:p>
          <a:p>
            <a:pPr algn="just"/>
            <a:r>
              <a:rPr lang="en-US" sz="1200" b="1" dirty="0" err="1"/>
              <a:t>Tirada</a:t>
            </a:r>
            <a:r>
              <a:rPr lang="en-US" sz="1200" b="1" dirty="0"/>
              <a:t> </a:t>
            </a:r>
            <a:r>
              <a:rPr lang="en-US" sz="1200" b="1" dirty="0" err="1"/>
              <a:t>Bulshada</a:t>
            </a:r>
            <a:r>
              <a:rPr lang="en-KE" sz="1200" b="1" dirty="0"/>
              <a:t>:</a:t>
            </a:r>
            <a:r>
              <a:rPr lang="en-GB" sz="1200" b="1" dirty="0"/>
              <a:t> 550 </a:t>
            </a:r>
            <a:r>
              <a:rPr lang="en-GB" sz="1200" dirty="0"/>
              <a:t>households </a:t>
            </a:r>
            <a:r>
              <a:rPr lang="en-GB" sz="1200" dirty="0" err="1"/>
              <a:t>oo</a:t>
            </a:r>
            <a:r>
              <a:rPr lang="en-GB" sz="1200" dirty="0"/>
              <a:t> </a:t>
            </a:r>
            <a:r>
              <a:rPr lang="en-GB" sz="1200" dirty="0" err="1"/>
              <a:t>degan</a:t>
            </a:r>
            <a:r>
              <a:rPr lang="en-GB" sz="1200" dirty="0"/>
              <a:t> ah </a:t>
            </a:r>
            <a:r>
              <a:rPr lang="en-GB" sz="1200" dirty="0" err="1"/>
              <a:t>iyo</a:t>
            </a:r>
            <a:r>
              <a:rPr lang="en-GB" sz="1200" dirty="0"/>
              <a:t> 250 </a:t>
            </a:r>
            <a:r>
              <a:rPr lang="en-GB" sz="1200" dirty="0" err="1"/>
              <a:t>oo</a:t>
            </a:r>
            <a:r>
              <a:rPr lang="en-GB" sz="1200" dirty="0"/>
              <a:t> </a:t>
            </a:r>
            <a:r>
              <a:rPr lang="en-GB" sz="1200" dirty="0" err="1"/>
              <a:t>reeguraa</a:t>
            </a:r>
            <a:r>
              <a:rPr lang="en-GB" sz="1200" dirty="0"/>
              <a:t> </a:t>
            </a:r>
            <a:r>
              <a:rPr lang="en-GB" sz="1200" dirty="0" err="1"/>
              <a:t>biyaha</a:t>
            </a:r>
            <a:r>
              <a:rPr lang="en-GB" sz="1200" dirty="0"/>
              <a:t> </a:t>
            </a:r>
            <a:r>
              <a:rPr lang="en-GB" sz="1200" dirty="0" err="1"/>
              <a:t>soo</a:t>
            </a:r>
            <a:r>
              <a:rPr lang="en-GB" sz="1200" dirty="0"/>
              <a:t> </a:t>
            </a:r>
            <a:r>
              <a:rPr lang="en-GB" sz="1200" dirty="0" err="1"/>
              <a:t>doonta</a:t>
            </a:r>
            <a:r>
              <a:rPr lang="en-GB" sz="1200" dirty="0"/>
              <a:t> </a:t>
            </a:r>
            <a:r>
              <a:rPr lang="en-GB" sz="1200" dirty="0" err="1"/>
              <a:t>xiliyada</a:t>
            </a:r>
            <a:r>
              <a:rPr lang="en-GB" sz="1200" dirty="0"/>
              <a:t> </a:t>
            </a:r>
            <a:r>
              <a:rPr lang="en-GB" sz="1200" dirty="0" err="1"/>
              <a:t>abaarta</a:t>
            </a:r>
            <a:r>
              <a:rPr lang="en-KE" sz="1200" dirty="0"/>
              <a:t>. </a:t>
            </a:r>
            <a:r>
              <a:rPr lang="en-GB" sz="1200" dirty="0"/>
              <a:t> </a:t>
            </a:r>
          </a:p>
          <a:p>
            <a:pPr algn="just"/>
            <a:r>
              <a:rPr lang="en-GB" sz="1200" b="1" dirty="0" err="1"/>
              <a:t>Tuulooyinka</a:t>
            </a:r>
            <a:r>
              <a:rPr lang="en-GB" sz="1200" b="1" dirty="0"/>
              <a:t> </a:t>
            </a:r>
            <a:r>
              <a:rPr lang="en-GB" sz="1200" b="1" dirty="0" err="1"/>
              <a:t>Hoos</a:t>
            </a:r>
            <a:r>
              <a:rPr lang="en-GB" sz="1200" b="1" dirty="0"/>
              <a:t> </a:t>
            </a:r>
            <a:r>
              <a:rPr lang="en-GB" sz="1200" b="1" dirty="0" err="1"/>
              <a:t>Yimaada</a:t>
            </a:r>
            <a:r>
              <a:rPr lang="en-GB" sz="1200" dirty="0"/>
              <a:t>: 0.</a:t>
            </a:r>
            <a:r>
              <a:rPr lang="en-KE" sz="1200" dirty="0"/>
              <a:t>	</a:t>
            </a:r>
            <a:endParaRPr lang="en-GB" sz="1200" dirty="0"/>
          </a:p>
          <a:p>
            <a:pPr algn="just"/>
            <a:r>
              <a:rPr lang="en-US" sz="1200" b="1" dirty="0" err="1"/>
              <a:t>Ilaha</a:t>
            </a:r>
            <a:r>
              <a:rPr lang="en-US" sz="1200" b="1" dirty="0"/>
              <a:t> </a:t>
            </a:r>
            <a:r>
              <a:rPr lang="en-US" sz="1200" b="1" dirty="0" err="1"/>
              <a:t>Dhaqaalaha</a:t>
            </a:r>
            <a:r>
              <a:rPr lang="en-US" sz="1200" b="1" dirty="0"/>
              <a:t> </a:t>
            </a:r>
            <a:r>
              <a:rPr lang="en-US" sz="1200" b="1" dirty="0" err="1"/>
              <a:t>Muhimka</a:t>
            </a:r>
            <a:r>
              <a:rPr lang="en-US" sz="1200" b="1" dirty="0"/>
              <a:t> Ah</a:t>
            </a:r>
            <a:r>
              <a:rPr lang="en-KE" sz="1200" dirty="0"/>
              <a:t>:</a:t>
            </a:r>
            <a:r>
              <a:rPr lang="en-GB" sz="1200" dirty="0"/>
              <a:t> </a:t>
            </a:r>
            <a:r>
              <a:rPr lang="en-GB" sz="1200" dirty="0" err="1"/>
              <a:t>Xoolo</a:t>
            </a:r>
            <a:r>
              <a:rPr lang="en-GB" sz="1200" dirty="0"/>
              <a:t> </a:t>
            </a:r>
            <a:r>
              <a:rPr lang="en-GB" sz="1200" dirty="0" err="1"/>
              <a:t>Dhaqato</a:t>
            </a:r>
            <a:r>
              <a:rPr lang="en-GB" sz="1200" dirty="0"/>
              <a:t> </a:t>
            </a:r>
            <a:r>
              <a:rPr lang="en-GB" sz="1200" dirty="0" err="1"/>
              <a:t>Beeralay</a:t>
            </a:r>
            <a:r>
              <a:rPr lang="en-GB" sz="1200" dirty="0"/>
              <a:t> ( </a:t>
            </a:r>
            <a:r>
              <a:rPr lang="en-GB" sz="1200" dirty="0" err="1"/>
              <a:t>Geel</a:t>
            </a:r>
            <a:r>
              <a:rPr lang="en-GB" sz="1200" dirty="0"/>
              <a:t>, </a:t>
            </a:r>
            <a:r>
              <a:rPr lang="en-GB" sz="1200" dirty="0" err="1"/>
              <a:t>Lo,o</a:t>
            </a:r>
            <a:r>
              <a:rPr lang="en-GB" sz="1200" dirty="0"/>
              <a:t>,  Adhi, </a:t>
            </a:r>
            <a:r>
              <a:rPr lang="en-GB" sz="1200" dirty="0" err="1"/>
              <a:t>dameero</a:t>
            </a:r>
            <a:r>
              <a:rPr lang="en-GB" sz="1200" dirty="0"/>
              <a:t> </a:t>
            </a:r>
            <a:r>
              <a:rPr lang="en-GB" sz="1200" dirty="0" err="1"/>
              <a:t>iyo</a:t>
            </a:r>
            <a:r>
              <a:rPr lang="en-GB" sz="1200" dirty="0"/>
              <a:t> </a:t>
            </a:r>
            <a:r>
              <a:rPr lang="en-GB" sz="1200" dirty="0" err="1"/>
              <a:t>dhaqashada</a:t>
            </a:r>
            <a:r>
              <a:rPr lang="en-GB" sz="1200" dirty="0"/>
              <a:t> </a:t>
            </a:r>
            <a:r>
              <a:rPr lang="en-GB" sz="1200" dirty="0" err="1"/>
              <a:t>shinida</a:t>
            </a:r>
            <a:r>
              <a:rPr lang="en-GB" sz="1200" dirty="0"/>
              <a:t>). </a:t>
            </a:r>
            <a:r>
              <a:rPr lang="en-GB" sz="1200" dirty="0" err="1"/>
              <a:t>Falashada</a:t>
            </a:r>
            <a:r>
              <a:rPr lang="en-GB" sz="1200" dirty="0"/>
              <a:t> </a:t>
            </a:r>
            <a:r>
              <a:rPr lang="en-GB" sz="1200" dirty="0" err="1"/>
              <a:t>beeraha</a:t>
            </a:r>
            <a:r>
              <a:rPr lang="en-GB" sz="1200" dirty="0"/>
              <a:t>  </a:t>
            </a:r>
            <a:r>
              <a:rPr lang="en-GB" sz="1200" dirty="0" err="1"/>
              <a:t>roobka</a:t>
            </a:r>
            <a:r>
              <a:rPr lang="en-GB" sz="1200" dirty="0"/>
              <a:t> </a:t>
            </a:r>
            <a:r>
              <a:rPr lang="en-GB" sz="1200" dirty="0" err="1"/>
              <a:t>ku</a:t>
            </a:r>
            <a:r>
              <a:rPr lang="en-GB" sz="1200" dirty="0"/>
              <a:t> </a:t>
            </a:r>
            <a:r>
              <a:rPr lang="en-GB" sz="1200" dirty="0" err="1"/>
              <a:t>baxa</a:t>
            </a:r>
            <a:r>
              <a:rPr lang="en-GB" sz="1200" dirty="0"/>
              <a:t> </a:t>
            </a:r>
            <a:r>
              <a:rPr lang="en-GB" sz="1200" dirty="0" err="1"/>
              <a:t>iyo</a:t>
            </a:r>
            <a:r>
              <a:rPr lang="en-GB" sz="1200" dirty="0"/>
              <a:t> </a:t>
            </a:r>
            <a:r>
              <a:rPr lang="en-GB" sz="1200" dirty="0" err="1"/>
              <a:t>xaagsatotada</a:t>
            </a:r>
            <a:r>
              <a:rPr lang="en-GB" sz="1200" dirty="0"/>
              <a:t> </a:t>
            </a:r>
          </a:p>
          <a:p>
            <a:pPr algn="just"/>
            <a:r>
              <a:rPr lang="en-KE" sz="1200" b="1" dirty="0"/>
              <a:t>Leadership:</a:t>
            </a:r>
            <a:r>
              <a:rPr lang="en-GB" sz="1200" b="1" dirty="0"/>
              <a:t> </a:t>
            </a:r>
            <a:r>
              <a:rPr lang="en-GB" sz="1200" dirty="0"/>
              <a:t>Village Development Committee of 7 (5 men, 2women), Elders committee.</a:t>
            </a:r>
            <a:endParaRPr lang="en-KE" sz="1200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B513F0F-DA72-94E8-D076-5CEF228BF9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7824873"/>
              </p:ext>
            </p:extLst>
          </p:nvPr>
        </p:nvGraphicFramePr>
        <p:xfrm>
          <a:off x="274078" y="3309285"/>
          <a:ext cx="6473086" cy="685821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81757">
                  <a:extLst>
                    <a:ext uri="{9D8B030D-6E8A-4147-A177-3AD203B41FA5}">
                      <a16:colId xmlns:a16="http://schemas.microsoft.com/office/drawing/2014/main" val="3811877121"/>
                    </a:ext>
                  </a:extLst>
                </a:gridCol>
                <a:gridCol w="5391329">
                  <a:extLst>
                    <a:ext uri="{9D8B030D-6E8A-4147-A177-3AD203B41FA5}">
                      <a16:colId xmlns:a16="http://schemas.microsoft.com/office/drawing/2014/main" val="2702880566"/>
                    </a:ext>
                  </a:extLst>
                </a:gridCol>
              </a:tblGrid>
              <a:tr h="271893">
                <a:tc gridSpan="2">
                  <a:txBody>
                    <a:bodyPr/>
                    <a:lstStyle/>
                    <a:p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Aragtida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Bulshada</a:t>
                      </a:r>
                      <a:endParaRPr lang="en-KE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K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7855126"/>
                  </a:ext>
                </a:extLst>
              </a:tr>
              <a:tr h="1949113">
                <a:tc gridSpan="2">
                  <a:txBody>
                    <a:bodyPr/>
                    <a:lstStyle/>
                    <a:p>
                      <a:pPr marL="0" marR="252095" indent="0" algn="just"/>
                      <a:r>
                        <a:rPr lang="en-US" sz="1100" b="1" dirty="0" err="1">
                          <a:effectLst/>
                        </a:rPr>
                        <a:t>Bulshada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Guud</a:t>
                      </a:r>
                      <a:r>
                        <a:rPr lang="en-US" sz="1100" b="1" dirty="0">
                          <a:effectLst/>
                        </a:rPr>
                        <a:t>: </a:t>
                      </a:r>
                      <a:r>
                        <a:rPr lang="en-GB" sz="1100" dirty="0">
                          <a:effectLst/>
                        </a:rPr>
                        <a:t>  In la </a:t>
                      </a:r>
                      <a:r>
                        <a:rPr lang="en-GB" sz="1100" dirty="0" err="1">
                          <a:effectLst/>
                        </a:rPr>
                        <a:t>gaadho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helitaanka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biyo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joogta</a:t>
                      </a:r>
                      <a:r>
                        <a:rPr lang="en-GB" sz="1100" dirty="0">
                          <a:effectLst/>
                        </a:rPr>
                        <a:t> ah </a:t>
                      </a:r>
                      <a:r>
                        <a:rPr lang="en-GB" sz="1100" dirty="0" err="1">
                          <a:effectLst/>
                        </a:rPr>
                        <a:t>sanadka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dahan</a:t>
                      </a:r>
                      <a:r>
                        <a:rPr lang="en-GB" sz="1100" dirty="0">
                          <a:effectLst/>
                        </a:rPr>
                        <a:t>, </a:t>
                      </a:r>
                      <a:r>
                        <a:rPr lang="en-GB" sz="1100" dirty="0" err="1">
                          <a:effectLst/>
                        </a:rPr>
                        <a:t>iyadoo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anay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xooluhu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anay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uhayaamin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biyo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raadsasho</a:t>
                      </a:r>
                      <a:r>
                        <a:rPr lang="en-GB" sz="1100" dirty="0">
                          <a:effectLst/>
                        </a:rPr>
                        <a:t>, </a:t>
                      </a:r>
                      <a:r>
                        <a:rPr lang="en-GB" sz="1100" dirty="0" err="1">
                          <a:effectLst/>
                        </a:rPr>
                        <a:t>qoysaskunu</a:t>
                      </a:r>
                      <a:r>
                        <a:rPr lang="en-GB" sz="1100" dirty="0">
                          <a:effectLst/>
                        </a:rPr>
                        <a:t> ay </a:t>
                      </a:r>
                      <a:r>
                        <a:rPr lang="en-GB" sz="1100" dirty="0" err="1">
                          <a:effectLst/>
                        </a:rPr>
                        <a:t>gadhaan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isku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filnaasho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cuntada</a:t>
                      </a:r>
                      <a:r>
                        <a:rPr lang="en-GB" sz="1100" dirty="0">
                          <a:effectLst/>
                        </a:rPr>
                        <a:t>, </a:t>
                      </a:r>
                      <a:r>
                        <a:rPr lang="en-GB" sz="1100" dirty="0" err="1">
                          <a:effectLst/>
                        </a:rPr>
                        <a:t>Sidoo</a:t>
                      </a:r>
                      <a:r>
                        <a:rPr lang="en-GB" sz="1100" dirty="0">
                          <a:effectLst/>
                        </a:rPr>
                        <a:t> kale </a:t>
                      </a:r>
                      <a:r>
                        <a:rPr lang="en-GB" sz="1100" dirty="0" err="1">
                          <a:effectLst/>
                        </a:rPr>
                        <a:t>ubadku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helaan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dugsi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udhow</a:t>
                      </a:r>
                      <a:r>
                        <a:rPr lang="en-GB" sz="1100" dirty="0">
                          <a:effectLst/>
                        </a:rPr>
                        <a:t>  </a:t>
                      </a:r>
                      <a:r>
                        <a:rPr lang="en-GB" sz="1100" dirty="0" err="1">
                          <a:effectLst/>
                        </a:rPr>
                        <a:t>adeegyada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cafimaad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diyaarsan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dumarka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kor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looqaday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xirfadahooda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horumarinta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kabayaasha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aasaasiga</a:t>
                      </a:r>
                      <a:r>
                        <a:rPr lang="en-GB" sz="1100" dirty="0">
                          <a:effectLst/>
                        </a:rPr>
                        <a:t> ah </a:t>
                      </a:r>
                      <a:r>
                        <a:rPr lang="en-GB" sz="1100" dirty="0" err="1">
                          <a:effectLst/>
                        </a:rPr>
                        <a:t>ee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bulshada</a:t>
                      </a:r>
                      <a:endParaRPr lang="en-GB" sz="1100" dirty="0">
                        <a:effectLst/>
                      </a:endParaRPr>
                    </a:p>
                    <a:p>
                      <a:pPr marL="0" marR="252095" indent="0" algn="just"/>
                      <a:r>
                        <a:rPr lang="en-US" sz="1100" b="1" dirty="0" err="1">
                          <a:effectLst/>
                        </a:rPr>
                        <a:t>Haweenka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KE" sz="1100" dirty="0">
                          <a:effectLst/>
                        </a:rPr>
                        <a:t>:</a:t>
                      </a:r>
                      <a:r>
                        <a:rPr lang="en-GB" sz="1100" dirty="0">
                          <a:effectLst/>
                        </a:rPr>
                        <a:t>  In ay </a:t>
                      </a:r>
                      <a:r>
                        <a:rPr lang="en-GB" sz="1100" dirty="0" err="1">
                          <a:effectLst/>
                        </a:rPr>
                        <a:t>arkaan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mustaqbalka</a:t>
                      </a:r>
                      <a:r>
                        <a:rPr lang="en-GB" sz="1100" dirty="0">
                          <a:effectLst/>
                        </a:rPr>
                        <a:t>  </a:t>
                      </a:r>
                      <a:r>
                        <a:rPr lang="en-GB" sz="1100" dirty="0" err="1">
                          <a:effectLst/>
                        </a:rPr>
                        <a:t>helitaanka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adeeg</a:t>
                      </a:r>
                      <a:r>
                        <a:rPr lang="en-GB" sz="1100" dirty="0">
                          <a:effectLst/>
                        </a:rPr>
                        <a:t>  </a:t>
                      </a:r>
                      <a:r>
                        <a:rPr lang="en-GB" sz="1100" dirty="0" err="1">
                          <a:effectLst/>
                        </a:rPr>
                        <a:t>cafimaadka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waxbarashada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ay </a:t>
                      </a:r>
                      <a:r>
                        <a:rPr lang="en-GB" sz="1100" dirty="0" err="1">
                          <a:effectLst/>
                        </a:rPr>
                        <a:t>si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fudud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ugadhi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karaan</a:t>
                      </a:r>
                      <a:r>
                        <a:rPr lang="en-GB" sz="1100" dirty="0">
                          <a:effectLst/>
                        </a:rPr>
                        <a:t>. </a:t>
                      </a:r>
                      <a:r>
                        <a:rPr lang="en-GB" sz="1100" dirty="0" err="1">
                          <a:effectLst/>
                        </a:rPr>
                        <a:t>Sidoo</a:t>
                      </a:r>
                      <a:r>
                        <a:rPr lang="en-GB" sz="1100" dirty="0">
                          <a:effectLst/>
                        </a:rPr>
                        <a:t> kale </a:t>
                      </a:r>
                      <a:r>
                        <a:rPr lang="en-GB" sz="1100" dirty="0" err="1">
                          <a:effectLst/>
                        </a:rPr>
                        <a:t>helitaanka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biyo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joogta</a:t>
                      </a:r>
                      <a:r>
                        <a:rPr lang="en-GB" sz="1100" dirty="0">
                          <a:effectLst/>
                        </a:rPr>
                        <a:t> ah </a:t>
                      </a:r>
                      <a:r>
                        <a:rPr lang="en-GB" sz="1100" dirty="0" err="1">
                          <a:effectLst/>
                        </a:rPr>
                        <a:t>sandak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dhan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meelo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udhow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guryahooda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in </a:t>
                      </a:r>
                      <a:r>
                        <a:rPr lang="en-GB" sz="1100" dirty="0" err="1">
                          <a:effectLst/>
                        </a:rPr>
                        <a:t>gabdhaha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qaangaadhka</a:t>
                      </a:r>
                      <a:r>
                        <a:rPr lang="en-GB" sz="1100" dirty="0">
                          <a:effectLst/>
                        </a:rPr>
                        <a:t> ahi ay </a:t>
                      </a:r>
                      <a:r>
                        <a:rPr lang="en-GB" sz="1100" dirty="0" err="1">
                          <a:effectLst/>
                        </a:rPr>
                        <a:t>helaan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fursadaha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waxbarashada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kor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uqadista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kaalmha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dhaqaale</a:t>
                      </a:r>
                      <a:r>
                        <a:rPr lang="en-GB" sz="1100" dirty="0">
                          <a:effectLst/>
                        </a:rPr>
                        <a:t>. </a:t>
                      </a:r>
                      <a:r>
                        <a:rPr lang="en-GB" sz="1100" dirty="0" err="1">
                          <a:effectLst/>
                        </a:rPr>
                        <a:t>Sidoo</a:t>
                      </a:r>
                      <a:r>
                        <a:rPr lang="en-GB" sz="1100" dirty="0">
                          <a:effectLst/>
                        </a:rPr>
                        <a:t> kale </a:t>
                      </a:r>
                      <a:r>
                        <a:rPr lang="en-GB" sz="1100" dirty="0" err="1">
                          <a:effectLst/>
                        </a:rPr>
                        <a:t>kor</a:t>
                      </a:r>
                      <a:r>
                        <a:rPr lang="en-GB" sz="1100" dirty="0">
                          <a:effectLst/>
                        </a:rPr>
                        <a:t> loo </a:t>
                      </a:r>
                      <a:r>
                        <a:rPr lang="en-GB" sz="1100" dirty="0" err="1">
                          <a:effectLst/>
                        </a:rPr>
                        <a:t>qaado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fayadhorka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degaanla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iyadoo</a:t>
                      </a:r>
                      <a:r>
                        <a:rPr lang="en-GB" sz="1100" dirty="0">
                          <a:effectLst/>
                        </a:rPr>
                        <a:t> la </a:t>
                      </a:r>
                      <a:r>
                        <a:rPr lang="en-GB" sz="1100" dirty="0" err="1">
                          <a:effectLst/>
                        </a:rPr>
                        <a:t>dhisayo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suuliyaal</a:t>
                      </a:r>
                      <a:r>
                        <a:rPr lang="en-GB" sz="1100" dirty="0">
                          <a:effectLst/>
                        </a:rPr>
                        <a:t> .    </a:t>
                      </a:r>
                    </a:p>
                    <a:p>
                      <a:pPr marL="0" marR="252095" indent="0" algn="just"/>
                      <a:r>
                        <a:rPr lang="en-US" sz="1100" b="1" dirty="0" err="1">
                          <a:effectLst/>
                        </a:rPr>
                        <a:t>Dhaliyarada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Dumar</a:t>
                      </a:r>
                      <a:r>
                        <a:rPr lang="en-US" sz="1100" b="1" dirty="0">
                          <a:effectLst/>
                        </a:rPr>
                        <a:t> ah</a:t>
                      </a:r>
                      <a:r>
                        <a:rPr lang="en-KE" sz="1100" dirty="0">
                          <a:effectLst/>
                        </a:rPr>
                        <a:t>: </a:t>
                      </a:r>
                      <a:r>
                        <a:rPr lang="en-US" sz="1100" dirty="0">
                          <a:effectLst/>
                        </a:rPr>
                        <a:t> In </a:t>
                      </a:r>
                      <a:r>
                        <a:rPr lang="en-US" sz="1100" dirty="0" err="1">
                          <a:effectLst/>
                        </a:rPr>
                        <a:t>dhamaan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gabdhaha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da,da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yar</a:t>
                      </a:r>
                      <a:r>
                        <a:rPr lang="en-US" sz="1100" dirty="0">
                          <a:effectLst/>
                        </a:rPr>
                        <a:t> ay </a:t>
                      </a:r>
                      <a:r>
                        <a:rPr lang="en-US" sz="1100" dirty="0" err="1">
                          <a:effectLst/>
                        </a:rPr>
                        <a:t>helaan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adeegyo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caafimaad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waxbarsho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korlooqaday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sidoo</a:t>
                      </a:r>
                      <a:r>
                        <a:rPr lang="en-US" sz="1100" dirty="0">
                          <a:effectLst/>
                        </a:rPr>
                        <a:t> kale ay </a:t>
                      </a:r>
                      <a:r>
                        <a:rPr lang="en-US" sz="1100" dirty="0" err="1">
                          <a:effectLst/>
                        </a:rPr>
                        <a:t>helaan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tobabaro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xifrdo</a:t>
                      </a:r>
                      <a:r>
                        <a:rPr lang="en-US" sz="1100" dirty="0">
                          <a:effectLst/>
                        </a:rPr>
                        <a:t> ay </a:t>
                      </a:r>
                      <a:r>
                        <a:rPr lang="en-US" sz="1100" dirty="0" err="1">
                          <a:effectLst/>
                        </a:rPr>
                        <a:t>ku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hanan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karaan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shaqooyin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wanagsan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fursado</a:t>
                      </a:r>
                      <a:r>
                        <a:rPr lang="en-US" sz="1100" dirty="0">
                          <a:effectLst/>
                        </a:rPr>
                        <a:t> badan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shaqaooyinka</a:t>
                      </a:r>
                      <a:r>
                        <a:rPr lang="en-US" sz="1100" dirty="0">
                          <a:effectLst/>
                        </a:rPr>
                        <a:t> ah   </a:t>
                      </a:r>
                    </a:p>
                    <a:p>
                      <a:pPr marL="0" marR="252095" indent="0" algn="just"/>
                      <a:r>
                        <a:rPr lang="en-US" sz="1100" b="1" dirty="0" err="1">
                          <a:effectLst/>
                        </a:rPr>
                        <a:t>Dhaliyarada</a:t>
                      </a:r>
                      <a:r>
                        <a:rPr lang="en-US" sz="1100" b="1" dirty="0">
                          <a:effectLst/>
                        </a:rPr>
                        <a:t> Raga ah</a:t>
                      </a:r>
                      <a:r>
                        <a:rPr lang="en-US" sz="1100" dirty="0">
                          <a:effectLst/>
                        </a:rPr>
                        <a:t>:  In ay </a:t>
                      </a:r>
                      <a:r>
                        <a:rPr lang="en-US" sz="1100" dirty="0" err="1">
                          <a:effectLst/>
                        </a:rPr>
                        <a:t>arkaan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dhalinyarada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tuulda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la </a:t>
                      </a:r>
                      <a:r>
                        <a:rPr lang="en-US" sz="1100" dirty="0" err="1">
                          <a:effectLst/>
                        </a:rPr>
                        <a:t>horumariyay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iyadoo</a:t>
                      </a:r>
                      <a:r>
                        <a:rPr lang="en-US" sz="1100" dirty="0">
                          <a:effectLst/>
                        </a:rPr>
                        <a:t> la </a:t>
                      </a:r>
                      <a:r>
                        <a:rPr lang="en-US" sz="1100" dirty="0" err="1">
                          <a:effectLst/>
                        </a:rPr>
                        <a:t>siiyay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tobaro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xifadaha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farsmada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gacanata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tobabarada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kaleba</a:t>
                      </a:r>
                      <a:r>
                        <a:rPr lang="en-US" sz="1100" dirty="0">
                          <a:effectLst/>
                        </a:rPr>
                        <a:t>, in </a:t>
                      </a:r>
                      <a:r>
                        <a:rPr lang="en-US" sz="1100" dirty="0" err="1">
                          <a:effectLst/>
                        </a:rPr>
                        <a:t>aanay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dhicin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biyo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yaraan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sanadka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dhan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in </a:t>
                      </a:r>
                      <a:r>
                        <a:rPr lang="en-US" sz="1100" dirty="0" err="1">
                          <a:effectLst/>
                        </a:rPr>
                        <a:t>dhalainyaradu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si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xor</a:t>
                      </a:r>
                      <a:r>
                        <a:rPr lang="en-US" sz="1100" dirty="0">
                          <a:effectLst/>
                        </a:rPr>
                        <a:t> ah </a:t>
                      </a:r>
                      <a:r>
                        <a:rPr lang="en-US" sz="1100" dirty="0" err="1">
                          <a:effectLst/>
                        </a:rPr>
                        <a:t>ugu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ciyaaraan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garoomo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kubada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cagta</a:t>
                      </a:r>
                      <a:r>
                        <a:rPr lang="en-US" sz="1100" dirty="0">
                          <a:effectLst/>
                        </a:rPr>
                        <a:t> ah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casriya</a:t>
                      </a:r>
                      <a:r>
                        <a:rPr lang="en-US" sz="1100" dirty="0">
                          <a:effectLst/>
                        </a:rPr>
                        <a:t>.   </a:t>
                      </a:r>
                    </a:p>
                  </a:txBody>
                  <a:tcPr marL="61532" marR="61532" marT="0" marB="0" anchor="ctr"/>
                </a:tc>
                <a:tc hMerge="1">
                  <a:txBody>
                    <a:bodyPr/>
                    <a:lstStyle/>
                    <a:p>
                      <a:endParaRPr lang="en-K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8038035"/>
                  </a:ext>
                </a:extLst>
              </a:tr>
              <a:tr h="273090">
                <a:tc gridSpan="2">
                  <a:txBody>
                    <a:bodyPr/>
                    <a:lstStyle/>
                    <a:p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Arimaha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Hortabinta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U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leh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Bulshada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KE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K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8934452"/>
                  </a:ext>
                </a:extLst>
              </a:tr>
              <a:tr h="760636"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Maamulka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Illaha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Biyaha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endParaRPr lang="en-KE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tc>
                  <a:txBody>
                    <a:bodyPr/>
                    <a:lstStyle/>
                    <a:p>
                      <a:pPr marL="182563" lvl="0" indent="-182563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Dhisida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dhaam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biyood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cusub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taangiga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kayd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nidaamka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tamarta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cadceeda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qasabada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dararka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xoolaha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xaydaab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siliga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qolka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waardiyaha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82563" lvl="0" indent="-182563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Nidaamka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qasabadaha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sooqadaya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qaybinaaya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biyaha</a:t>
                      </a:r>
                      <a:endParaRPr lang="en-GB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82563" lvl="0" indent="-182563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Tobabarada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gudiga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maamulka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biyaha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KE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extLst>
                  <a:ext uri="{0D108BD9-81ED-4DB2-BD59-A6C34878D82A}">
                    <a16:rowId xmlns:a16="http://schemas.microsoft.com/office/drawing/2014/main" val="4118142455"/>
                  </a:ext>
                </a:extLst>
              </a:tr>
              <a:tr h="2343112"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Xoolaha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iyo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Beeraha</a:t>
                      </a:r>
                      <a:endParaRPr lang="en-KE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Xoolaha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endParaRPr lang="en-KE" sz="1100" b="1" dirty="0">
                        <a:effectLst/>
                      </a:endParaRP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Bixinta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adeega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caafimaadka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xoolaha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Koruqdista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waxsoosaarka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calafka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xoolaha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farsamayntisa</a:t>
                      </a:r>
                      <a:r>
                        <a:rPr lang="en-GB" sz="1100" dirty="0">
                          <a:effectLst/>
                        </a:rPr>
                        <a:t>   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Nidaamka</a:t>
                      </a:r>
                      <a:r>
                        <a:rPr lang="en-GB" sz="1100" dirty="0">
                          <a:effectLst/>
                        </a:rPr>
                        <a:t> dib </a:t>
                      </a:r>
                      <a:r>
                        <a:rPr lang="en-GB" sz="1100" dirty="0" err="1">
                          <a:effectLst/>
                        </a:rPr>
                        <a:t>uxoolaynta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qoyasaska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Taagerada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xaga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suuqgaynta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canaha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ee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dumarka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caanaha</a:t>
                      </a:r>
                      <a:r>
                        <a:rPr lang="en-GB" sz="1100" dirty="0">
                          <a:effectLst/>
                        </a:rPr>
                        <a:t> ka </a:t>
                      </a:r>
                      <a:r>
                        <a:rPr lang="en-GB" sz="1100" dirty="0" err="1">
                          <a:effectLst/>
                        </a:rPr>
                        <a:t>shaqaysta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Kor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uqaadista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dhisida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awooda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xirfada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daryeelayaasha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caafiaamdka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xoolaha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Kor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uqaadista</a:t>
                      </a:r>
                      <a:r>
                        <a:rPr lang="en-GB" sz="1100" dirty="0">
                          <a:effectLst/>
                        </a:rPr>
                        <a:t>  </a:t>
                      </a:r>
                      <a:r>
                        <a:rPr lang="en-GB" sz="1100" dirty="0" err="1">
                          <a:effectLst/>
                        </a:rPr>
                        <a:t>dhaqashada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shinida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digaaga</a:t>
                      </a:r>
                      <a:endParaRPr lang="en-KE" sz="1100" dirty="0">
                        <a:effectLst/>
                      </a:endParaRPr>
                    </a:p>
                    <a:p>
                      <a:pPr>
                        <a:spcBef>
                          <a:spcPts val="600"/>
                        </a:spcBef>
                      </a:pPr>
                      <a:r>
                        <a:rPr lang="en-US" sz="1100" b="1" dirty="0" err="1">
                          <a:effectLst/>
                        </a:rPr>
                        <a:t>Beeraha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</a:p>
                    <a:p>
                      <a:pPr marL="182563" marR="0" lvl="0" indent="-182563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Char char=""/>
                        <a:tabLst/>
                        <a:defRPr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Helitaanka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mishiinada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82563" marR="0" lvl="0" indent="-182563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Char char=""/>
                        <a:tabLst/>
                        <a:defRPr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Maraaynta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cayayaanada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xanuunada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Helitaanka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abuurka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midhaha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tayadisu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aad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u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sarayso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Dhisida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iskaashatooyin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beeralay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1532" marR="61532" marT="0" marB="0" anchor="ctr"/>
                </a:tc>
                <a:extLst>
                  <a:ext uri="{0D108BD9-81ED-4DB2-BD59-A6C34878D82A}">
                    <a16:rowId xmlns:a16="http://schemas.microsoft.com/office/drawing/2014/main" val="1491475114"/>
                  </a:ext>
                </a:extLst>
              </a:tr>
              <a:tr h="862522"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Degaanka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endParaRPr lang="en-KE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tc>
                  <a:txBody>
                    <a:bodyPr/>
                    <a:lstStyle/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Tobobarada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laxidhiidha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maamulka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khayraadka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dabiiciga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ah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Fulinta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shaqooyin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lagu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ilaalinayo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carrada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Xakamaynta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maamulka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geedaha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garanwagaa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hiliglaha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Dhirayn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degaanka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shaqo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loo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abuuro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qoysaska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tiirsan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dhuxusha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61532" marR="61532" marT="0" marB="0" anchor="ctr"/>
                </a:tc>
                <a:extLst>
                  <a:ext uri="{0D108BD9-81ED-4DB2-BD59-A6C34878D82A}">
                    <a16:rowId xmlns:a16="http://schemas.microsoft.com/office/drawing/2014/main" val="192690511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CFA8BBCA-4C1F-62ED-5F23-6EE5D2613F74}"/>
              </a:ext>
            </a:extLst>
          </p:cNvPr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836" y="259459"/>
            <a:ext cx="1414780" cy="1138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0531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793FB8-825A-1D75-7CA1-89F3507F5A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8835" y="578427"/>
            <a:ext cx="3431301" cy="2277603"/>
          </a:xfrm>
          <a:ln>
            <a:noFill/>
          </a:ln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b="1" dirty="0" err="1"/>
              <a:t>Tirada</a:t>
            </a:r>
            <a:r>
              <a:rPr lang="en-GB" sz="1400" b="1" dirty="0"/>
              <a:t> </a:t>
            </a:r>
            <a:r>
              <a:rPr lang="en-GB" sz="1400" b="1" dirty="0" err="1"/>
              <a:t>Dadka</a:t>
            </a:r>
            <a:r>
              <a:rPr lang="en-GB" sz="1400" b="1" dirty="0"/>
              <a:t> Lala </a:t>
            </a:r>
            <a:r>
              <a:rPr lang="en-GB" sz="1400" b="1" dirty="0" err="1"/>
              <a:t>Tashaday</a:t>
            </a:r>
            <a:r>
              <a:rPr lang="en-GB" sz="1400" b="1" dirty="0"/>
              <a:t> 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GB" sz="1400" dirty="0"/>
              <a:t>7 </a:t>
            </a:r>
            <a:r>
              <a:rPr lang="en-GB" sz="1400" dirty="0" err="1"/>
              <a:t>xubnood</a:t>
            </a:r>
            <a:r>
              <a:rPr lang="en-GB" sz="1400" dirty="0"/>
              <a:t> </a:t>
            </a:r>
            <a:r>
              <a:rPr lang="en-GB" sz="1400" dirty="0" err="1"/>
              <a:t>oo</a:t>
            </a:r>
            <a:r>
              <a:rPr lang="en-GB" sz="1400" dirty="0"/>
              <a:t> </a:t>
            </a:r>
            <a:r>
              <a:rPr lang="en-GB" sz="1400" dirty="0" err="1"/>
              <a:t>gudiga</a:t>
            </a:r>
            <a:r>
              <a:rPr lang="en-GB" sz="1400" dirty="0"/>
              <a:t> </a:t>
            </a:r>
            <a:r>
              <a:rPr lang="en-GB" sz="1400" dirty="0" err="1"/>
              <a:t>tuulada</a:t>
            </a:r>
            <a:r>
              <a:rPr lang="en-GB" sz="1400" dirty="0"/>
              <a:t> ah (5 raga, 2 </a:t>
            </a:r>
            <a:r>
              <a:rPr lang="en-GB" sz="1400" dirty="0" err="1"/>
              <a:t>dumara</a:t>
            </a:r>
            <a:r>
              <a:rPr lang="en-GB" sz="14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32  </a:t>
            </a:r>
            <a:r>
              <a:rPr lang="en-GB" sz="1400" dirty="0" err="1"/>
              <a:t>Haweena</a:t>
            </a:r>
            <a:r>
              <a:rPr lang="en-GB" sz="1400" dirty="0"/>
              <a:t> </a:t>
            </a:r>
            <a:r>
              <a:rPr lang="en-GB" sz="1400" dirty="0" err="1"/>
              <a:t>oo</a:t>
            </a:r>
            <a:r>
              <a:rPr lang="en-GB" sz="1400" dirty="0"/>
              <a:t> </a:t>
            </a:r>
            <a:r>
              <a:rPr lang="en-GB" sz="1400" dirty="0" err="1"/>
              <a:t>dhalinyarada</a:t>
            </a:r>
            <a:r>
              <a:rPr lang="en-GB" sz="1400" dirty="0"/>
              <a:t> </a:t>
            </a:r>
            <a:r>
              <a:rPr lang="en-GB" sz="1400" dirty="0" err="1"/>
              <a:t>haweenkuna</a:t>
            </a:r>
            <a:r>
              <a:rPr lang="en-GB" sz="1400" dirty="0"/>
              <a:t>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16 </a:t>
            </a:r>
            <a:r>
              <a:rPr lang="en-GB" sz="1400" dirty="0" err="1"/>
              <a:t>Dhalinyara</a:t>
            </a:r>
            <a:r>
              <a:rPr lang="en-GB" sz="1400" dirty="0"/>
              <a:t>(10 ragga 6 </a:t>
            </a:r>
            <a:r>
              <a:rPr lang="en-GB" sz="1400" dirty="0" err="1"/>
              <a:t>dumara</a:t>
            </a:r>
            <a:r>
              <a:rPr lang="en-GB" sz="1400" dirty="0"/>
              <a:t>)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10 </a:t>
            </a:r>
            <a:r>
              <a:rPr lang="en-GB" sz="1400" dirty="0" err="1"/>
              <a:t>Beeralay</a:t>
            </a:r>
            <a:r>
              <a:rPr lang="en-GB" sz="1400" dirty="0"/>
              <a:t>  (6 raga, 4 </a:t>
            </a:r>
            <a:r>
              <a:rPr lang="en-GB" sz="1400" dirty="0" err="1"/>
              <a:t>dumara</a:t>
            </a:r>
            <a:r>
              <a:rPr lang="en-GB" sz="14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10 </a:t>
            </a:r>
            <a:r>
              <a:rPr lang="en-GB" sz="1400" dirty="0" err="1"/>
              <a:t>Xoola</a:t>
            </a:r>
            <a:r>
              <a:rPr lang="en-GB" sz="1400" dirty="0"/>
              <a:t> </a:t>
            </a:r>
            <a:r>
              <a:rPr lang="en-GB" sz="1400" dirty="0" err="1"/>
              <a:t>dhaqato</a:t>
            </a:r>
            <a:r>
              <a:rPr lang="en-GB" sz="1400" dirty="0"/>
              <a:t> ah (8 raga 2 </a:t>
            </a:r>
            <a:r>
              <a:rPr lang="en-GB" sz="1400" dirty="0" err="1"/>
              <a:t>dumara</a:t>
            </a:r>
            <a:r>
              <a:rPr lang="en-GB" sz="14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10 </a:t>
            </a:r>
            <a:r>
              <a:rPr lang="en-GB" sz="1400" dirty="0" err="1"/>
              <a:t>gudiga</a:t>
            </a:r>
            <a:r>
              <a:rPr lang="en-GB" sz="1400" dirty="0"/>
              <a:t> </a:t>
            </a:r>
            <a:r>
              <a:rPr lang="en-GB" sz="1400" dirty="0" err="1"/>
              <a:t>biyaha</a:t>
            </a:r>
            <a:r>
              <a:rPr lang="en-GB" sz="1400" dirty="0"/>
              <a:t> ah (7 raga, 3 </a:t>
            </a:r>
            <a:r>
              <a:rPr lang="en-GB" sz="1400" dirty="0" err="1"/>
              <a:t>dumara</a:t>
            </a:r>
            <a:r>
              <a:rPr lang="en-GB" sz="14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260 </a:t>
            </a:r>
            <a:r>
              <a:rPr lang="en-GB" sz="1400" dirty="0" err="1"/>
              <a:t>bulshada</a:t>
            </a:r>
            <a:r>
              <a:rPr lang="en-GB" sz="1400" dirty="0"/>
              <a:t> </a:t>
            </a:r>
            <a:r>
              <a:rPr lang="en-GB" sz="1400" dirty="0" err="1"/>
              <a:t>guud</a:t>
            </a:r>
            <a:r>
              <a:rPr lang="en-GB" sz="1400" dirty="0"/>
              <a:t> ah (175 rag, 85 </a:t>
            </a:r>
            <a:r>
              <a:rPr lang="en-GB" sz="1400" dirty="0" err="1"/>
              <a:t>dumar</a:t>
            </a:r>
            <a:r>
              <a:rPr lang="en-GB" sz="1200" dirty="0"/>
              <a:t>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6F4DAAE-A6F1-9BE8-F931-F72D620F7F58}"/>
              </a:ext>
            </a:extLst>
          </p:cNvPr>
          <p:cNvSpPr txBox="1"/>
          <p:nvPr/>
        </p:nvSpPr>
        <p:spPr>
          <a:xfrm>
            <a:off x="0" y="2972036"/>
            <a:ext cx="6650180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7465"/>
            <a:r>
              <a:rPr lang="en-US" sz="1200" b="1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Kooxda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CIP</a:t>
            </a:r>
            <a:r>
              <a:rPr lang="en-US" sz="1200" b="1" spc="-5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50" dirty="0">
                <a:ea typeface="Tahoma" panose="020B0604030504040204" pitchFamily="34" charset="0"/>
                <a:cs typeface="Tahoma" panose="020B0604030504040204" pitchFamily="34" charset="0"/>
              </a:rPr>
              <a:t>Ka </a:t>
            </a:r>
            <a:r>
              <a:rPr lang="en-US" sz="1200" b="1" spc="-50" dirty="0" err="1">
                <a:ea typeface="Tahoma" panose="020B0604030504040204" pitchFamily="34" charset="0"/>
                <a:cs typeface="Tahoma" panose="020B0604030504040204" pitchFamily="34" charset="0"/>
              </a:rPr>
              <a:t>Fududaysay</a:t>
            </a:r>
            <a:r>
              <a:rPr lang="en-US" sz="1200" b="1" spc="-4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(29 %</a:t>
            </a:r>
            <a:r>
              <a:rPr lang="en-US" sz="1200" b="1" spc="-5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10" dirty="0" err="1">
                <a:ea typeface="Tahoma" panose="020B0604030504040204" pitchFamily="34" charset="0"/>
                <a:cs typeface="Tahoma" panose="020B0604030504040204" pitchFamily="34" charset="0"/>
              </a:rPr>
              <a:t>ayaa</a:t>
            </a:r>
            <a:r>
              <a:rPr lang="en-US" sz="1200" b="1" spc="-1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10" dirty="0" err="1">
                <a:ea typeface="Tahoma" panose="020B0604030504040204" pitchFamily="34" charset="0"/>
                <a:cs typeface="Tahoma" panose="020B0604030504040204" pitchFamily="34" charset="0"/>
              </a:rPr>
              <a:t>dumar</a:t>
            </a:r>
            <a:r>
              <a:rPr lang="en-US" sz="1200" b="1" spc="-10" dirty="0">
                <a:ea typeface="Tahoma" panose="020B0604030504040204" pitchFamily="34" charset="0"/>
                <a:cs typeface="Tahoma" panose="020B0604030504040204" pitchFamily="34" charset="0"/>
              </a:rPr>
              <a:t> ah</a:t>
            </a:r>
            <a:r>
              <a:rPr lang="en-US" sz="1200" b="1" spc="-1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):</a:t>
            </a:r>
            <a:endParaRPr lang="en-KE" sz="1200" dirty="0">
              <a:effectLst/>
              <a:ea typeface="Tahoma" panose="020B0604030504040204" pitchFamily="34" charset="0"/>
            </a:endParaRPr>
          </a:p>
          <a:p>
            <a:pPr marL="274955"/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Qaybta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hirgalinta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Mashruca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Barwaaqo</a:t>
            </a:r>
            <a:r>
              <a:rPr lang="en-US" sz="1200" b="1" spc="-2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Isudubarida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mashruuca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khabiirka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badqabka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en-US" sz="1200" spc="-2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Khabiirka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Xagudubyada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Jinsiga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en-US" sz="1200" spc="-2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Khabirka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xidhiidhinta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mashruca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Lataliyaha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Diyarinta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qorshaha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horumarinta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iyo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sargaalka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qorshaha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horumarinta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endParaRPr lang="en-KE" sz="1200" dirty="0">
              <a:effectLst/>
              <a:ea typeface="Tahoma" panose="020B0604030504040204" pitchFamily="34" charset="0"/>
            </a:endParaRPr>
          </a:p>
          <a:p>
            <a:pPr marL="274955"/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Khabiirada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Ka 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Socda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Wasarada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Mashruuca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Fuliya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b="1" spc="-2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Khabiirada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xoolaha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beeraha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degaanka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iyo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biyaha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en-KE" sz="1200" dirty="0">
              <a:effectLst/>
              <a:ea typeface="Tahoma" panose="020B0604030504040204" pitchFamily="34" charset="0"/>
            </a:endParaRPr>
          </a:p>
          <a:p>
            <a:pPr marL="274955"/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Tuulada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Garabis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b="1" spc="-7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Gudomiyaha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Gudiga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horumarinta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Tuulada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,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iyo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Qaybaha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kala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duwan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ee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en-US" sz="1200" spc="-7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KE" sz="1200" dirty="0">
              <a:effectLst/>
              <a:ea typeface="Tahoma" panose="020B060403050404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DFCB006-B968-D2C9-3C4A-E70A0069944C}"/>
              </a:ext>
            </a:extLst>
          </p:cNvPr>
          <p:cNvSpPr txBox="1"/>
          <p:nvPr/>
        </p:nvSpPr>
        <p:spPr>
          <a:xfrm>
            <a:off x="1388158" y="0"/>
            <a:ext cx="3931987" cy="29238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7465"/>
            <a:r>
              <a:rPr lang="en-US" sz="1300" b="1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Taariikhda</a:t>
            </a:r>
            <a:r>
              <a:rPr lang="en-US" sz="13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300" b="1" spc="-5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3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lang="en-US" sz="1300" b="1" spc="-5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3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CIP</a:t>
            </a:r>
            <a:r>
              <a:rPr lang="en-US" sz="1300" b="1" spc="-5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300" b="1" spc="-50" dirty="0" err="1">
                <a:ea typeface="Tahoma" panose="020B0604030504040204" pitchFamily="34" charset="0"/>
                <a:cs typeface="Tahoma" panose="020B0604030504040204" pitchFamily="34" charset="0"/>
              </a:rPr>
              <a:t>lafuliyay</a:t>
            </a:r>
            <a:r>
              <a:rPr lang="en-US" sz="13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: 20-23 August 2024</a:t>
            </a:r>
            <a:endParaRPr lang="en-KE" sz="1300" dirty="0">
              <a:effectLst/>
              <a:ea typeface="Tahoma" panose="020B0604030504040204" pitchFamily="34" charset="0"/>
            </a:endParaRPr>
          </a:p>
        </p:txBody>
      </p:sp>
      <p:sp>
        <p:nvSpPr>
          <p:cNvPr id="14" name="Rectangle 1">
            <a:extLst>
              <a:ext uri="{FF2B5EF4-FFF2-40B4-BE49-F238E27FC236}">
                <a16:creationId xmlns:a16="http://schemas.microsoft.com/office/drawing/2014/main" id="{47E0D790-1BB2-C889-A1F9-DF670DD5F79A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3345048" y="3824287"/>
            <a:ext cx="398443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KE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D2A64DA-A613-48D9-9C70-0C1172786E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7153739"/>
              </p:ext>
            </p:extLst>
          </p:nvPr>
        </p:nvGraphicFramePr>
        <p:xfrm>
          <a:off x="263519" y="4725499"/>
          <a:ext cx="6163057" cy="4697313"/>
        </p:xfrm>
        <a:graphic>
          <a:graphicData uri="http://schemas.openxmlformats.org/drawingml/2006/table">
            <a:tbl>
              <a:tblPr firstRow="1" firstCol="1" bandRow="1"/>
              <a:tblGrid>
                <a:gridCol w="2308869">
                  <a:extLst>
                    <a:ext uri="{9D8B030D-6E8A-4147-A177-3AD203B41FA5}">
                      <a16:colId xmlns:a16="http://schemas.microsoft.com/office/drawing/2014/main" val="3243239928"/>
                    </a:ext>
                  </a:extLst>
                </a:gridCol>
                <a:gridCol w="339355">
                  <a:extLst>
                    <a:ext uri="{9D8B030D-6E8A-4147-A177-3AD203B41FA5}">
                      <a16:colId xmlns:a16="http://schemas.microsoft.com/office/drawing/2014/main" val="2806368067"/>
                    </a:ext>
                  </a:extLst>
                </a:gridCol>
                <a:gridCol w="338726">
                  <a:extLst>
                    <a:ext uri="{9D8B030D-6E8A-4147-A177-3AD203B41FA5}">
                      <a16:colId xmlns:a16="http://schemas.microsoft.com/office/drawing/2014/main" val="3907207305"/>
                    </a:ext>
                  </a:extLst>
                </a:gridCol>
                <a:gridCol w="337469">
                  <a:extLst>
                    <a:ext uri="{9D8B030D-6E8A-4147-A177-3AD203B41FA5}">
                      <a16:colId xmlns:a16="http://schemas.microsoft.com/office/drawing/2014/main" val="713597573"/>
                    </a:ext>
                  </a:extLst>
                </a:gridCol>
                <a:gridCol w="339982">
                  <a:extLst>
                    <a:ext uri="{9D8B030D-6E8A-4147-A177-3AD203B41FA5}">
                      <a16:colId xmlns:a16="http://schemas.microsoft.com/office/drawing/2014/main" val="672200459"/>
                    </a:ext>
                  </a:extLst>
                </a:gridCol>
                <a:gridCol w="339355">
                  <a:extLst>
                    <a:ext uri="{9D8B030D-6E8A-4147-A177-3AD203B41FA5}">
                      <a16:colId xmlns:a16="http://schemas.microsoft.com/office/drawing/2014/main" val="2696366369"/>
                    </a:ext>
                  </a:extLst>
                </a:gridCol>
                <a:gridCol w="337469">
                  <a:extLst>
                    <a:ext uri="{9D8B030D-6E8A-4147-A177-3AD203B41FA5}">
                      <a16:colId xmlns:a16="http://schemas.microsoft.com/office/drawing/2014/main" val="3455584885"/>
                    </a:ext>
                  </a:extLst>
                </a:gridCol>
                <a:gridCol w="283424">
                  <a:extLst>
                    <a:ext uri="{9D8B030D-6E8A-4147-A177-3AD203B41FA5}">
                      <a16:colId xmlns:a16="http://schemas.microsoft.com/office/drawing/2014/main" val="2180916124"/>
                    </a:ext>
                  </a:extLst>
                </a:gridCol>
                <a:gridCol w="283424">
                  <a:extLst>
                    <a:ext uri="{9D8B030D-6E8A-4147-A177-3AD203B41FA5}">
                      <a16:colId xmlns:a16="http://schemas.microsoft.com/office/drawing/2014/main" val="1767297697"/>
                    </a:ext>
                  </a:extLst>
                </a:gridCol>
                <a:gridCol w="281540">
                  <a:extLst>
                    <a:ext uri="{9D8B030D-6E8A-4147-A177-3AD203B41FA5}">
                      <a16:colId xmlns:a16="http://schemas.microsoft.com/office/drawing/2014/main" val="3853491007"/>
                    </a:ext>
                  </a:extLst>
                </a:gridCol>
                <a:gridCol w="282795">
                  <a:extLst>
                    <a:ext uri="{9D8B030D-6E8A-4147-A177-3AD203B41FA5}">
                      <a16:colId xmlns:a16="http://schemas.microsoft.com/office/drawing/2014/main" val="1200868075"/>
                    </a:ext>
                  </a:extLst>
                </a:gridCol>
                <a:gridCol w="338726">
                  <a:extLst>
                    <a:ext uri="{9D8B030D-6E8A-4147-A177-3AD203B41FA5}">
                      <a16:colId xmlns:a16="http://schemas.microsoft.com/office/drawing/2014/main" val="3037093608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3931289055"/>
                    </a:ext>
                  </a:extLst>
                </a:gridCol>
              </a:tblGrid>
              <a:tr h="252689">
                <a:tc gridSpan="6">
                  <a:txBody>
                    <a:bodyPr/>
                    <a:lstStyle/>
                    <a:p>
                      <a:pPr marL="254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Jadwalka</a:t>
                      </a:r>
                      <a:r>
                        <a:rPr lang="en-US" sz="1300" b="1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300" b="1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Xilli-Taariiikheedka</a:t>
                      </a:r>
                      <a:r>
                        <a:rPr lang="en-US" sz="9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8603531"/>
                  </a:ext>
                </a:extLst>
              </a:tr>
              <a:tr h="347080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Goobta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: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Karinshabeel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06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Abr.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Maaj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Juun.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06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Luul.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Ogo.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Sebt.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Okt.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06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Nof.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Dis.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Jan.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Febr.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Maarj.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0320761"/>
                  </a:ext>
                </a:extLst>
              </a:tr>
              <a:tr h="236997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Sanadka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Xiliyadiisa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2192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    Gu’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56515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 Xagaa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2192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Deyr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12192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 Jiilaal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9447972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Roobka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</a:t>
                      </a:r>
                      <a:r>
                        <a:rPr lang="en-US" sz="9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2847825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0" marR="1587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Xilliga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xooluhu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Rimaan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5950462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0" marR="590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Xilligu ay xooluhu dhalaan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6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3576399"/>
                  </a:ext>
                </a:extLst>
              </a:tr>
              <a:tr h="18306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calafka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La Heli Karo 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6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6490897"/>
                  </a:ext>
                </a:extLst>
              </a:tr>
              <a:tr h="340163">
                <a:tc>
                  <a:txBody>
                    <a:bodyPr/>
                    <a:lstStyle/>
                    <a:p>
                      <a:pPr marL="62230" marR="0" indent="-63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Canaha iyo Subaga la heli karo  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6162194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Xiliyada Ugu fican Iibka Xolaha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5313848"/>
                  </a:ext>
                </a:extLst>
              </a:tr>
              <a:tr h="3459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xooluhu ka hayaaman degaanka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4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0567485"/>
                  </a:ext>
                </a:extLst>
              </a:tr>
              <a:tr h="3459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Cudurada xoolaha badan yihiin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3799399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Gaajada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0981444"/>
                  </a:ext>
                </a:extLst>
              </a:tr>
              <a:tr h="347080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Cudurada  dadka ku dhaca ay badan yihiin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5749572"/>
                  </a:ext>
                </a:extLst>
              </a:tr>
              <a:tr h="3459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la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beero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dalagyada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daruuriga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ah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31940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Xiliga goosashada beeraha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8042805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62230" marR="0" indent="-63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guurka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Badan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yahay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37640904"/>
                  </a:ext>
                </a:extLst>
              </a:tr>
              <a:tr h="18306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Xilyada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Wax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aad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Loo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Amaahdo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556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93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7258976"/>
                  </a:ext>
                </a:extLst>
              </a:tr>
              <a:tr h="18306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Wakhtiyada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Iskoolka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La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dhigto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556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93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8433524"/>
                  </a:ext>
                </a:extLst>
              </a:tr>
              <a:tr h="18306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556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93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9114599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92FC0987-94C8-4237-8965-3FDC83B5D7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7791" y="729918"/>
            <a:ext cx="3211374" cy="2126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6932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7E3A99CF-ABAA-43E8-BD7B-568323588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6372" y="595941"/>
            <a:ext cx="5915025" cy="1223338"/>
          </a:xfrm>
          <a:solidFill>
            <a:srgbClr val="002060"/>
          </a:solidFill>
        </p:spPr>
        <p:txBody>
          <a:bodyPr>
            <a:noAutofit/>
          </a:bodyPr>
          <a:lstStyle/>
          <a:p>
            <a:pPr algn="ctr"/>
            <a:r>
              <a:rPr lang="en-GB" sz="2800" b="1" dirty="0" err="1">
                <a:solidFill>
                  <a:schemeClr val="bg1"/>
                </a:solidFill>
              </a:rPr>
              <a:t>Hayadaha</a:t>
            </a:r>
            <a:r>
              <a:rPr lang="en-GB" sz="2800" b="1" dirty="0">
                <a:solidFill>
                  <a:schemeClr val="bg1"/>
                </a:solidFill>
              </a:rPr>
              <a:t>/</a:t>
            </a:r>
            <a:r>
              <a:rPr lang="en-GB" sz="2800" b="1" dirty="0" err="1">
                <a:solidFill>
                  <a:schemeClr val="bg1"/>
                </a:solidFill>
              </a:rPr>
              <a:t>Ururada</a:t>
            </a:r>
            <a:r>
              <a:rPr lang="en-GB" sz="2800" b="1" dirty="0">
                <a:solidFill>
                  <a:schemeClr val="bg1"/>
                </a:solidFill>
              </a:rPr>
              <a:t> </a:t>
            </a:r>
            <a:r>
              <a:rPr lang="en-GB" sz="2800" b="1" dirty="0" err="1">
                <a:solidFill>
                  <a:schemeClr val="bg1"/>
                </a:solidFill>
              </a:rPr>
              <a:t>Tuulada</a:t>
            </a:r>
            <a:r>
              <a:rPr lang="en-GB" sz="2800" b="1" dirty="0">
                <a:solidFill>
                  <a:schemeClr val="bg1"/>
                </a:solidFill>
              </a:rPr>
              <a:t> Ka </a:t>
            </a:r>
            <a:r>
              <a:rPr lang="en-GB" sz="2800" b="1" dirty="0" err="1">
                <a:solidFill>
                  <a:schemeClr val="bg1"/>
                </a:solidFill>
              </a:rPr>
              <a:t>Shaqeeya</a:t>
            </a:r>
            <a:r>
              <a:rPr lang="en-GB" sz="2800" b="1" dirty="0">
                <a:solidFill>
                  <a:schemeClr val="bg1"/>
                </a:solidFill>
              </a:rPr>
              <a:t> </a:t>
            </a:r>
            <a:endParaRPr lang="en-KE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16BD82F-DE0B-420C-9B69-DE8B401CF77A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514790478"/>
              </p:ext>
            </p:extLst>
          </p:nvPr>
        </p:nvGraphicFramePr>
        <p:xfrm>
          <a:off x="2812473" y="2410886"/>
          <a:ext cx="3865418" cy="41520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32483">
                  <a:extLst>
                    <a:ext uri="{9D8B030D-6E8A-4147-A177-3AD203B41FA5}">
                      <a16:colId xmlns:a16="http://schemas.microsoft.com/office/drawing/2014/main" val="1763180389"/>
                    </a:ext>
                  </a:extLst>
                </a:gridCol>
                <a:gridCol w="1732935">
                  <a:extLst>
                    <a:ext uri="{9D8B030D-6E8A-4147-A177-3AD203B41FA5}">
                      <a16:colId xmlns:a16="http://schemas.microsoft.com/office/drawing/2014/main" val="855513320"/>
                    </a:ext>
                  </a:extLst>
                </a:gridCol>
              </a:tblGrid>
              <a:tr h="318767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>
                          <a:effectLst/>
                        </a:rPr>
                        <a:t>Ururka amma Hayada lad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>
                          <a:effectLst/>
                        </a:rPr>
                        <a:t>Shaqooyinka Muhimka ah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315375495"/>
                  </a:ext>
                </a:extLst>
              </a:tr>
              <a:tr h="652246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</a:rPr>
                        <a:t>Hayada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Cuntada</a:t>
                      </a:r>
                      <a:r>
                        <a:rPr lang="en-US" sz="1100" kern="1200" dirty="0">
                          <a:effectLst/>
                        </a:rPr>
                        <a:t>  </a:t>
                      </a:r>
                      <a:r>
                        <a:rPr lang="en-US" sz="1100" kern="1200" dirty="0" err="1">
                          <a:effectLst/>
                        </a:rPr>
                        <a:t>Aduunka</a:t>
                      </a:r>
                      <a:r>
                        <a:rPr lang="en-US" sz="1100" kern="1200" dirty="0">
                          <a:effectLst/>
                        </a:rPr>
                        <a:t> /ASAL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</a:rPr>
                        <a:t>Taageero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maaliyadeed</a:t>
                      </a:r>
                      <a:r>
                        <a:rPr lang="en-US" sz="1100" kern="1200" dirty="0">
                          <a:effectLst/>
                        </a:rPr>
                        <a:t>, </a:t>
                      </a:r>
                      <a:r>
                        <a:rPr lang="en-US" sz="1100" kern="1200" dirty="0" err="1">
                          <a:effectLst/>
                        </a:rPr>
                        <a:t>cunto</a:t>
                      </a:r>
                      <a:r>
                        <a:rPr lang="en-US" sz="1100" kern="1200" dirty="0">
                          <a:effectLst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2431744182"/>
                  </a:ext>
                </a:extLst>
              </a:tr>
              <a:tr h="985727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HAVOYOCO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Dhisida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moosaska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ka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hortaga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carro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guurka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1544683159"/>
                  </a:ext>
                </a:extLst>
              </a:tr>
              <a:tr h="1266121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Hayada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Badbaadada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Caruurta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Tobabarista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1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kalkaaliye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caafimaaad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qaybinta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buskudaka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nafaqada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caruurta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2506654085"/>
                  </a:ext>
                </a:extLst>
              </a:tr>
              <a:tr h="929169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World Vision/ Dutch Relief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Allaience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</a:rPr>
                        <a:t>Dhimaha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hal</a:t>
                      </a:r>
                      <a:r>
                        <a:rPr lang="en-US" sz="1100" kern="1200" dirty="0">
                          <a:effectLst/>
                        </a:rPr>
                        <a:t> Barked </a:t>
                      </a:r>
                      <a:r>
                        <a:rPr lang="en-US" sz="1100" kern="1200" dirty="0" err="1">
                          <a:effectLst/>
                        </a:rPr>
                        <a:t>biyood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534982747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4BA34770-91BF-4CA5-8DC9-43733822C6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10886"/>
            <a:ext cx="2576945" cy="4152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3276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93060-F05B-0760-FDDE-B67E14E9B0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9284" y="70465"/>
            <a:ext cx="6099433" cy="303656"/>
          </a:xfrm>
          <a:solidFill>
            <a:srgbClr val="002060"/>
          </a:solidFill>
        </p:spPr>
        <p:txBody>
          <a:bodyPr>
            <a:normAutofit/>
          </a:bodyPr>
          <a:lstStyle/>
          <a:p>
            <a:r>
              <a:rPr lang="en-GB" sz="1400" b="1" dirty="0" err="1">
                <a:solidFill>
                  <a:schemeClr val="bg1"/>
                </a:solidFill>
              </a:rPr>
              <a:t>Howlaha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Waxqabad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ee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Laga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Maalgalinayo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Mashruuca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Barwaaqo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endParaRPr lang="en-KE" sz="1400" b="1" dirty="0">
              <a:solidFill>
                <a:schemeClr val="bg1"/>
              </a:solidFill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FEC0A975-ECB7-3869-7B28-6736B2B9C0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01445" y="981774"/>
            <a:ext cx="10417474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KE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B39EC84-D576-D1A2-49C2-A05FFAA66F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454832"/>
              </p:ext>
            </p:extLst>
          </p:nvPr>
        </p:nvGraphicFramePr>
        <p:xfrm>
          <a:off x="379282" y="610097"/>
          <a:ext cx="6288217" cy="8762501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650312">
                  <a:extLst>
                    <a:ext uri="{9D8B030D-6E8A-4147-A177-3AD203B41FA5}">
                      <a16:colId xmlns:a16="http://schemas.microsoft.com/office/drawing/2014/main" val="3880708758"/>
                    </a:ext>
                  </a:extLst>
                </a:gridCol>
                <a:gridCol w="4637905">
                  <a:extLst>
                    <a:ext uri="{9D8B030D-6E8A-4147-A177-3AD203B41FA5}">
                      <a16:colId xmlns:a16="http://schemas.microsoft.com/office/drawing/2014/main" val="542907988"/>
                    </a:ext>
                  </a:extLst>
                </a:gridCol>
              </a:tblGrid>
              <a:tr h="301898"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Howlaha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waxqabad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b="1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Faahfahinta</a:t>
                      </a:r>
                      <a:r>
                        <a:rPr lang="en-US" sz="1050" b="1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Waxqabadyada</a:t>
                      </a:r>
                      <a:r>
                        <a:rPr lang="en-US" sz="1050" b="1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 (quantities, hectares…)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873150"/>
                  </a:ext>
                </a:extLst>
              </a:tr>
              <a:tr h="1171777"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Dhismaha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Dhaam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Biyood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Cusub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Dhismaha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Dhaam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biyood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cusub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leh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cabirka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40m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balaca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40m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dhererka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3.16 m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joog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ah,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kasoo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dhigayo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qarbidka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haya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.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Samaynta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kayd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kor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loodhisay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qasabadaha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laga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cabo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1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dararka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xoolaha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qolalka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waardiyaha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ka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alaabta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lagu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kaydiyo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looga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saarayo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nidaamka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tamarta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cadceeda</a:t>
                      </a:r>
                      <a:endParaRPr lang="en-GB" sz="105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Tobabarka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gudiga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maamulka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4223979279"/>
                  </a:ext>
                </a:extLst>
              </a:tr>
              <a:tr h="452847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Adeega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caafimaadka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xoolaha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lasiiyo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mooto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daryeelayaasha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caafimaadka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xoolaha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777381642"/>
                  </a:ext>
                </a:extLst>
              </a:tr>
              <a:tr h="603796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Dib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uxoolaynta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qoysaska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nugul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Doorashada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qoysaska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lasiinayo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xoolaha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soo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iibinta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qaybinta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450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neef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adhi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ah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30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dameero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ah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1437688071"/>
                  </a:ext>
                </a:extLst>
              </a:tr>
              <a:tr h="585889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Kor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uqaadista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soosaarista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calafka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xoolaha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marL="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la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dhiso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lana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tobabaro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iskaashatada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saarista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calafka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xoolaha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lagana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taagero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tobabaro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xidhiidha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kor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uqaadista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waxsoosaarka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xoolaha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farsamayntisa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1480412258"/>
                  </a:ext>
                </a:extLst>
              </a:tr>
              <a:tr h="1073692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Kor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uqaadista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xirfadaha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dhaqashada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shinida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khayraadka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Soo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iibinta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qaybinta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sanaaduuqda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shinida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galoofisyada,qiijiyaha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dhamaan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agabyada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kale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ee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loo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isticmaalo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shini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dhaqashada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.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Qalbkaa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loo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qaybiyo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20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qoys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ah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qoysaska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nugul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;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kuwaas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8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kamida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ay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hogaminayaan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dumar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. </a:t>
                      </a:r>
                    </a:p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 la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siiyo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tobabaro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la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xidhiidha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dhaqashada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shinida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goosashada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malabaka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dayactirka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sanduuqyada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shinida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607548470"/>
                  </a:ext>
                </a:extLst>
              </a:tr>
              <a:tr h="814681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Tageerada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agabka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waxberashada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Soo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iibinta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taageerada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abuur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tayadisu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sarayso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tobabaro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laxidhiidha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hababka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wanagsan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ee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waxberashada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taagerada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agabka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lagu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maareeyo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cayayanada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xanuunada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beerah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qaybinta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agabka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waxsoosaarka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lasiiyo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90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beeralay</a:t>
                      </a:r>
                      <a:endParaRPr lang="en-US" sz="10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344274409"/>
                  </a:ext>
                </a:extLst>
              </a:tr>
              <a:tr h="536846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Hababka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Ilaalinta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Caradda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 la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Moosaska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ilaaliya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carrada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dhararkodu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yahay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12,800 (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udhiganta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60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hiktar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), 80 m3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biyo-xidhenada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dhagaxa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ah(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udhiganta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12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hiktar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)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90 m3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moosaska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dhagaxa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ah (u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dhiganta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15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hiktar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)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641394114"/>
                  </a:ext>
                </a:extLst>
              </a:tr>
              <a:tr h="357897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Dhisida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iskaashato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beeralay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Dhisida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toabarida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iskaashato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beeralay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inloo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samaeeyo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hagaha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xeerhoosaadka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iskaashatada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489924254"/>
                  </a:ext>
                </a:extLst>
              </a:tr>
              <a:tr h="894743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Dhisida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xarun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lagu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isugu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keeno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caanaha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 ladhiso1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xarun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isugu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keeno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caanaha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leh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qaboojiye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ku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shaqaynyna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nidaamka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tamarta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cadceeda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.</a:t>
                      </a:r>
                    </a:p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 la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isu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dubarido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laga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dhigo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iskaashato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dumarka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ka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sahqeeysta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suuqgaynta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caanaha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sidoo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kalana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loo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qaybiyo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agabka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nadaafada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caanaha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loo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isticmaalo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953177831"/>
                  </a:ext>
                </a:extLst>
              </a:tr>
              <a:tr h="715795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Kor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uqaadista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dhaqashada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digaaga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Soo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ibinta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qaybint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nooca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digaaga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adkaysiga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u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leh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cimilada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adag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loo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guryaha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digaaga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casri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ah,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meelaha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ay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ku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xerodaan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quudiyayaal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melaha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ay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ka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cabayaan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lasiiyo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tobabaro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itusoo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u=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itaabsi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ah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ku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saabsan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dhaqashada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digaaga</a:t>
                      </a:r>
                      <a:endParaRPr lang="en-GB" sz="105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255713401"/>
                  </a:ext>
                </a:extLst>
              </a:tr>
              <a:tr h="357897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Ilaalinta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dhirta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dhiraynta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 la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lana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tobabaro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urur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ilaaliya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dhirta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dhul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daaqsimeedyada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 la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beero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2000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geed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geedaha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degaan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u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aslka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ah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3402928720"/>
                  </a:ext>
                </a:extLst>
              </a:tr>
              <a:tr h="536846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Taageerada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girgirayaasha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tamarta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madhxiya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 loo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qaybiyo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115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qoys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girgiyaasha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tamarta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madhxiya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1269175196"/>
                  </a:ext>
                </a:extLst>
              </a:tr>
              <a:tr h="357897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Tobabar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Maaraynta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khayraadka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dabiiciga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ah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Diyaarinta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hagaha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tobabarka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doorashada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ka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qayb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galayaasha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bixinta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tobabarka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lagu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bixinata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xarunta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bandhiga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40363939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5894987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ED05D4E-C37E-4A78-B6E7-820A3FB249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12306" y="866692"/>
            <a:ext cx="6546301" cy="721737"/>
          </a:xfrm>
          <a:solidFill>
            <a:srgbClr val="002060"/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400" b="1" dirty="0" err="1">
                <a:solidFill>
                  <a:schemeClr val="bg1"/>
                </a:solidFill>
              </a:rPr>
              <a:t>Howlaha</a:t>
            </a:r>
            <a:r>
              <a:rPr lang="en-GB" sz="1400" b="1" dirty="0">
                <a:solidFill>
                  <a:schemeClr val="bg1"/>
                </a:solidFill>
              </a:rPr>
              <a:t> kale </a:t>
            </a:r>
            <a:r>
              <a:rPr lang="en-GB" sz="1400" b="1" dirty="0" err="1">
                <a:solidFill>
                  <a:schemeClr val="bg1"/>
                </a:solidFill>
              </a:rPr>
              <a:t>ee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hortabinta</a:t>
            </a:r>
            <a:r>
              <a:rPr lang="en-GB" sz="1400" b="1" dirty="0">
                <a:solidFill>
                  <a:schemeClr val="bg1"/>
                </a:solidFill>
              </a:rPr>
              <a:t> u </a:t>
            </a:r>
            <a:r>
              <a:rPr lang="en-GB" sz="1400" b="1" dirty="0" err="1">
                <a:solidFill>
                  <a:schemeClr val="bg1"/>
                </a:solidFill>
              </a:rPr>
              <a:t>leh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tuulada</a:t>
            </a:r>
            <a:r>
              <a:rPr lang="en-GB" sz="1400" b="1" dirty="0">
                <a:solidFill>
                  <a:schemeClr val="bg1"/>
                </a:solidFill>
              </a:rPr>
              <a:t>:  </a:t>
            </a:r>
            <a:r>
              <a:rPr lang="en-GB" sz="1400" b="1" dirty="0" err="1">
                <a:solidFill>
                  <a:schemeClr val="bg1"/>
                </a:solidFill>
              </a:rPr>
              <a:t>maalgelinta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looga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raadinaayo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mashruucada</a:t>
            </a:r>
            <a:r>
              <a:rPr lang="en-GB" sz="1400" b="1" dirty="0">
                <a:solidFill>
                  <a:schemeClr val="bg1"/>
                </a:solidFill>
              </a:rPr>
              <a:t> kale </a:t>
            </a:r>
            <a:endParaRPr lang="en-KE" sz="1400" b="1" dirty="0">
              <a:solidFill>
                <a:schemeClr val="bg1"/>
              </a:solidFill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4F937E7-9425-47DE-88B7-B5BFEF76B5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5120681"/>
              </p:ext>
            </p:extLst>
          </p:nvPr>
        </p:nvGraphicFramePr>
        <p:xfrm>
          <a:off x="212305" y="1652436"/>
          <a:ext cx="6742677" cy="39945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66930">
                  <a:extLst>
                    <a:ext uri="{9D8B030D-6E8A-4147-A177-3AD203B41FA5}">
                      <a16:colId xmlns:a16="http://schemas.microsoft.com/office/drawing/2014/main" val="1955829088"/>
                    </a:ext>
                  </a:extLst>
                </a:gridCol>
                <a:gridCol w="5075747">
                  <a:extLst>
                    <a:ext uri="{9D8B030D-6E8A-4147-A177-3AD203B41FA5}">
                      <a16:colId xmlns:a16="http://schemas.microsoft.com/office/drawing/2014/main" val="1263554927"/>
                    </a:ext>
                  </a:extLst>
                </a:gridCol>
              </a:tblGrid>
              <a:tr h="63541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Caqabadaha Gaarka Ah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Waxa Loo Bahanyahay in Laga Qabto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3179405563"/>
                  </a:ext>
                </a:extLst>
              </a:tr>
              <a:tr h="757148">
                <a:tc>
                  <a:txBody>
                    <a:bodyPr/>
                    <a:lstStyle/>
                    <a:p>
                      <a:pPr marL="0" marR="23495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Helitaanka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Adeeg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waxbarasho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In la </a:t>
                      </a:r>
                      <a:r>
                        <a:rPr lang="en-US" sz="1100" dirty="0" err="1">
                          <a:effectLst/>
                        </a:rPr>
                        <a:t>dhiso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lagana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sahqaysiyo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dugsi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sare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3846723804"/>
                  </a:ext>
                </a:extLst>
              </a:tr>
              <a:tr h="1006562">
                <a:tc>
                  <a:txBody>
                    <a:bodyPr/>
                    <a:lstStyle/>
                    <a:p>
                      <a:pPr marL="0" marR="0" algn="l" defTabSz="685800" rtl="0" eaLnBrk="1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Hleitaanka</a:t>
                      </a:r>
                      <a:r>
                        <a:rPr lang="en-US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tobabarada</a:t>
                      </a:r>
                      <a:r>
                        <a:rPr lang="en-US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xirfadaha</a:t>
                      </a:r>
                      <a:endParaRPr lang="en-US" sz="10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dhalinyarta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loo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abuuro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fursado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ay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uga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qayb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gali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karaan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tobabarada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casharada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xirfadaha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farsmada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gacanta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2020519873"/>
                  </a:ext>
                </a:extLst>
              </a:tr>
              <a:tr h="89375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8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</a:rPr>
                        <a:t>Jiritaan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la,aanta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adeeg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caafimaad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udhow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endParaRPr lang="en-US" sz="1000" dirty="0">
                        <a:effectLst/>
                      </a:endParaRP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</a:rPr>
                        <a:t>Qalabaynta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xarunta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dhalaanka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hooyada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tageerada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dawwoynka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shaqaalaha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xarunta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2239321676"/>
                  </a:ext>
                </a:extLst>
              </a:tr>
              <a:tr h="70164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8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</a:rPr>
                        <a:t>Jiritaan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la,aanta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adeegyada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fayadhowrka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Dhismaha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suuliyaal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loo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dhiso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qoysaska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nugul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39855108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25582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E74BBC-0776-A9DC-0009-5F37CB852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7" y="262229"/>
            <a:ext cx="5929313" cy="249835"/>
          </a:xfrm>
          <a:solidFill>
            <a:srgbClr val="002060"/>
          </a:solidFill>
        </p:spPr>
        <p:txBody>
          <a:bodyPr>
            <a:noAutofit/>
          </a:bodyPr>
          <a:lstStyle/>
          <a:p>
            <a:pPr algn="ctr"/>
            <a:r>
              <a:rPr lang="fi-FI" sz="1500" b="1" dirty="0">
                <a:solidFill>
                  <a:schemeClr val="bg1"/>
                </a:solidFill>
              </a:rPr>
              <a:t>Jaantuska Qorshaha Maalgelinta Tuulada oo Kooban </a:t>
            </a:r>
            <a:endParaRPr lang="en-KE" sz="1500" b="1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C30FE9-3D9C-4D3A-9C5F-D2371AA4EA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182" y="481196"/>
            <a:ext cx="5029636" cy="8943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9442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11950</TotalTime>
  <Words>1465</Words>
  <Application>Microsoft Office PowerPoint</Application>
  <PresentationFormat>A4 Paper (210x297 mm)</PresentationFormat>
  <Paragraphs>308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Aptos</vt:lpstr>
      <vt:lpstr>Aptos Display</vt:lpstr>
      <vt:lpstr>Arial</vt:lpstr>
      <vt:lpstr>Calibri</vt:lpstr>
      <vt:lpstr>Symbol</vt:lpstr>
      <vt:lpstr>Tahoma</vt:lpstr>
      <vt:lpstr>Times New Roman</vt:lpstr>
      <vt:lpstr>Office Theme</vt:lpstr>
      <vt:lpstr>PowerPoint Presentation</vt:lpstr>
      <vt:lpstr>PowerPoint Presentation</vt:lpstr>
      <vt:lpstr>Hayadaha/Ururada Tuulada Ka Shaqeeya </vt:lpstr>
      <vt:lpstr>Howlaha Waxqabad ee Laga Maalgalinayo Mashruuca Barwaaqo </vt:lpstr>
      <vt:lpstr>PowerPoint Presentation</vt:lpstr>
      <vt:lpstr>Jaantuska Qorshaha Maalgelinta Tuulada oo Kooban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King</dc:creator>
  <cp:lastModifiedBy>kamal abdi</cp:lastModifiedBy>
  <cp:revision>143</cp:revision>
  <dcterms:created xsi:type="dcterms:W3CDTF">2024-03-26T07:16:37Z</dcterms:created>
  <dcterms:modified xsi:type="dcterms:W3CDTF">2025-11-16T06:57:19Z</dcterms:modified>
</cp:coreProperties>
</file>