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DBD12F-C8E7-489C-BDD5-7AAD941C2E64}" v="5" dt="2024-05-31T16:37:34.0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84" autoAdjust="0"/>
  </p:normalViewPr>
  <p:slideViewPr>
    <p:cSldViewPr snapToGrid="0">
      <p:cViewPr varScale="1">
        <p:scale>
          <a:sx n="48" d="100"/>
          <a:sy n="48" d="100"/>
        </p:scale>
        <p:origin x="2532" y="5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x-none" smtClean="0"/>
              <a:pPr/>
              <a:t>11/16/2025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9280" y="500102"/>
            <a:ext cx="46482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x-non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Project: World Bank - Government of Somalia /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x-none" sz="1600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Horumarinta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  2024-2028</a:t>
            </a:r>
            <a:endParaRPr lang="en-US" altLang="x-none" sz="1600" dirty="0">
              <a:latin typeface="Arial" panose="020B060402020202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Holhol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x-non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Borama</a:t>
            </a:r>
            <a:r>
              <a:rPr lang="en-US" altLang="x-none" sz="1600" b="1" dirty="0">
                <a:latin typeface="Arial" panose="020B0604020202020204" pitchFamily="34" charset="0"/>
                <a:ea typeface="Tahoma" panose="020B0604030504040204" pitchFamily="34" charset="0"/>
              </a:rPr>
              <a:t>. </a:t>
            </a:r>
            <a:endParaRPr lang="en-US" altLang="x-none" sz="1600" dirty="0">
              <a:solidFill>
                <a:srgbClr val="004AAC"/>
              </a:solidFill>
              <a:latin typeface="Arial" panose="020B0604020202020204" pitchFamily="34" charset="0"/>
              <a:ea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437322" y="1992481"/>
            <a:ext cx="60701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x-none" sz="1200" b="1"/>
              <a:t>:</a:t>
            </a:r>
            <a:r>
              <a:rPr lang="en-GB" sz="1200" b="1" dirty="0"/>
              <a:t> </a:t>
            </a:r>
            <a:r>
              <a:rPr lang="en-GB" sz="1200" dirty="0" err="1"/>
              <a:t>Dayactirka</a:t>
            </a:r>
            <a:r>
              <a:rPr lang="en-GB" sz="1200" dirty="0"/>
              <a:t> </a:t>
            </a:r>
            <a:r>
              <a:rPr lang="en-GB" sz="1200" dirty="0" err="1"/>
              <a:t>Dhaamka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</a:t>
            </a:r>
            <a:r>
              <a:rPr lang="en-GB" sz="1200" dirty="0" err="1"/>
              <a:t>ee</a:t>
            </a:r>
            <a:r>
              <a:rPr lang="en-GB" sz="1200" dirty="0"/>
              <a:t> </a:t>
            </a:r>
            <a:r>
              <a:rPr lang="en-GB" sz="1200" dirty="0" err="1"/>
              <a:t>Holhol</a:t>
            </a:r>
            <a:r>
              <a:rPr lang="x-non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Goobta</a:t>
            </a:r>
            <a:r>
              <a:rPr lang="en-US" sz="1200" b="1" dirty="0"/>
              <a:t> </a:t>
            </a:r>
            <a:r>
              <a:rPr lang="en-US" sz="1200" b="1" dirty="0" err="1"/>
              <a:t>oo</a:t>
            </a:r>
            <a:r>
              <a:rPr lang="en-US" sz="1200" b="1" dirty="0"/>
              <a:t> </a:t>
            </a:r>
            <a:r>
              <a:rPr lang="en-US" sz="1200" b="1" dirty="0" err="1"/>
              <a:t>ku</a:t>
            </a:r>
            <a:r>
              <a:rPr lang="en-US" sz="1200" b="1" dirty="0"/>
              <a:t> </a:t>
            </a:r>
            <a:r>
              <a:rPr lang="en-US" sz="1200" b="1" dirty="0" err="1"/>
              <a:t>yaalo</a:t>
            </a:r>
            <a:r>
              <a:rPr lang="x-none" sz="1200" b="1"/>
              <a:t>:</a:t>
            </a:r>
            <a:r>
              <a:rPr lang="en-GB" sz="1200" dirty="0"/>
              <a:t>  4km ka </a:t>
            </a:r>
            <a:r>
              <a:rPr lang="en-GB" sz="1200" dirty="0" err="1"/>
              <a:t>xigaa</a:t>
            </a:r>
            <a:r>
              <a:rPr lang="en-GB" sz="1200" dirty="0"/>
              <a:t> </a:t>
            </a:r>
            <a:r>
              <a:rPr lang="en-GB" sz="1200" dirty="0" err="1"/>
              <a:t>galbeeldka</a:t>
            </a:r>
            <a:r>
              <a:rPr lang="en-GB" sz="1200" dirty="0"/>
              <a:t> </a:t>
            </a:r>
            <a:r>
              <a:rPr lang="en-GB" sz="1200" dirty="0" err="1"/>
              <a:t>Borama</a:t>
            </a:r>
            <a:r>
              <a:rPr lang="en-GB" sz="1200" dirty="0"/>
              <a:t>. </a:t>
            </a:r>
            <a:r>
              <a:rPr lang="x-none" sz="1200" b="1" dirty="0"/>
              <a:t>GPS:</a:t>
            </a:r>
            <a:r>
              <a:rPr lang="en-GB" sz="1200" b="1" dirty="0"/>
              <a:t> </a:t>
            </a:r>
            <a:r>
              <a:rPr lang="en-GB" sz="1200" dirty="0"/>
              <a:t>N: 09.9159   E: 043.14202</a:t>
            </a:r>
            <a:r>
              <a:rPr lang="x-none" sz="1200" dirty="0"/>
              <a:t> 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US" sz="1200" b="1" dirty="0"/>
              <a:t> </a:t>
            </a:r>
            <a:r>
              <a:rPr lang="x-none" sz="1200" b="1"/>
              <a:t>:</a:t>
            </a:r>
            <a:r>
              <a:rPr lang="en-GB" sz="1200" b="1" dirty="0"/>
              <a:t> </a:t>
            </a:r>
            <a:r>
              <a:rPr lang="en-GB" sz="1200" dirty="0"/>
              <a:t>250 </a:t>
            </a:r>
            <a:r>
              <a:rPr lang="en-GB" sz="1200" dirty="0" err="1"/>
              <a:t>Qoys</a:t>
            </a:r>
            <a:r>
              <a:rPr lang="x-none" sz="1200"/>
              <a:t>. </a:t>
            </a:r>
            <a:r>
              <a:rPr lang="en-GB" sz="1200" dirty="0"/>
              <a:t> </a:t>
            </a:r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Yimaada</a:t>
            </a:r>
            <a:r>
              <a:rPr lang="en-GB" sz="1200" dirty="0"/>
              <a:t>:50 </a:t>
            </a:r>
            <a:r>
              <a:rPr lang="en-GB" sz="1200" dirty="0" err="1"/>
              <a:t>degsiimo</a:t>
            </a:r>
            <a:r>
              <a:rPr lang="en-GB" sz="1200" dirty="0"/>
              <a:t> </a:t>
            </a:r>
          </a:p>
          <a:p>
            <a:pPr algn="just"/>
            <a:r>
              <a:rPr lang="en-US" sz="1200" b="1" dirty="0"/>
              <a:t>ILLAHA </a:t>
            </a:r>
            <a:r>
              <a:rPr lang="en-US" sz="1200" b="1" dirty="0" err="1"/>
              <a:t>Dhaqaalaha</a:t>
            </a:r>
            <a:r>
              <a:rPr lang="x-none" sz="120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beeroley</a:t>
            </a:r>
            <a:r>
              <a:rPr lang="en-GB" sz="1200" dirty="0"/>
              <a:t>: </a:t>
            </a:r>
            <a:r>
              <a:rPr lang="en-GB" sz="1200" dirty="0" err="1"/>
              <a:t>Geel</a:t>
            </a:r>
            <a:r>
              <a:rPr lang="en-GB" sz="1200" dirty="0"/>
              <a:t>, Lo’, </a:t>
            </a:r>
            <a:r>
              <a:rPr lang="en-GB" sz="1200" dirty="0" err="1"/>
              <a:t>Adhi</a:t>
            </a:r>
            <a:r>
              <a:rPr lang="en-GB" sz="1200" dirty="0"/>
              <a:t>, </a:t>
            </a:r>
            <a:r>
              <a:rPr lang="en-GB" sz="1200" dirty="0" err="1"/>
              <a:t>Caanaha</a:t>
            </a:r>
            <a:r>
              <a:rPr lang="en-GB" sz="1200" dirty="0"/>
              <a:t>, </a:t>
            </a:r>
            <a:r>
              <a:rPr lang="en-GB" sz="1200" dirty="0" err="1"/>
              <a:t>Subaga</a:t>
            </a:r>
            <a:r>
              <a:rPr lang="en-GB" sz="1200" dirty="0"/>
              <a:t>, </a:t>
            </a:r>
            <a:r>
              <a:rPr lang="en-GB" sz="1200" dirty="0" err="1"/>
              <a:t>Beedka</a:t>
            </a:r>
            <a:r>
              <a:rPr lang="en-GB" sz="1200" dirty="0"/>
              <a:t> , </a:t>
            </a:r>
            <a:r>
              <a:rPr lang="en-GB" sz="1200" dirty="0" err="1"/>
              <a:t>Malabka</a:t>
            </a:r>
            <a:r>
              <a:rPr lang="en-GB" sz="1200" dirty="0"/>
              <a:t>, </a:t>
            </a:r>
            <a:r>
              <a:rPr lang="en-GB" sz="1200" dirty="0" err="1"/>
              <a:t>Xasiida</a:t>
            </a:r>
            <a:r>
              <a:rPr lang="en-GB" sz="1200" dirty="0"/>
              <a:t>, </a:t>
            </a:r>
            <a:r>
              <a:rPr lang="en-GB" sz="1200" dirty="0" err="1"/>
              <a:t>qamadiga</a:t>
            </a:r>
            <a:r>
              <a:rPr lang="en-GB" sz="1200" dirty="0"/>
              <a:t>, </a:t>
            </a:r>
            <a:r>
              <a:rPr lang="en-GB" sz="1200" dirty="0" err="1"/>
              <a:t>massagada</a:t>
            </a:r>
            <a:r>
              <a:rPr lang="en-GB" sz="1200" dirty="0"/>
              <a:t>, </a:t>
            </a:r>
            <a:r>
              <a:rPr lang="en-GB" sz="1200" dirty="0" err="1"/>
              <a:t>digirta</a:t>
            </a:r>
            <a:r>
              <a:rPr lang="en-GB" sz="1200" dirty="0"/>
              <a:t> , </a:t>
            </a:r>
            <a:r>
              <a:rPr lang="en-GB" sz="1200" dirty="0" err="1"/>
              <a:t>tamaandhada</a:t>
            </a:r>
            <a:endParaRPr lang="x-none" sz="1200" dirty="0"/>
          </a:p>
          <a:p>
            <a:pPr algn="just"/>
            <a:r>
              <a:rPr lang="en-US" sz="1200" b="1" dirty="0" err="1"/>
              <a:t>Maamulka</a:t>
            </a:r>
            <a:r>
              <a:rPr lang="en-US" sz="1200" b="1" dirty="0"/>
              <a:t> </a:t>
            </a:r>
            <a:r>
              <a:rPr lang="x-none" sz="1200" b="1"/>
              <a:t>:</a:t>
            </a:r>
            <a:r>
              <a:rPr lang="en-GB" sz="1200" b="1" dirty="0"/>
              <a:t> </a:t>
            </a:r>
            <a:r>
              <a:rPr lang="en-GB" sz="1200" dirty="0" err="1"/>
              <a:t>Guddiga</a:t>
            </a:r>
            <a:r>
              <a:rPr lang="en-GB" sz="1200" dirty="0"/>
              <a:t> </a:t>
            </a:r>
            <a:r>
              <a:rPr lang="en-GB" sz="1200" dirty="0" err="1"/>
              <a:t>Horumarinta</a:t>
            </a:r>
            <a:r>
              <a:rPr lang="en-GB" sz="1200" dirty="0"/>
              <a:t> </a:t>
            </a:r>
            <a:r>
              <a:rPr lang="en-GB" sz="1200" dirty="0" err="1"/>
              <a:t>Tuulada</a:t>
            </a:r>
            <a:r>
              <a:rPr lang="en-GB" sz="1200" dirty="0"/>
              <a:t> (4 Nin, 3 </a:t>
            </a:r>
            <a:r>
              <a:rPr lang="en-GB" sz="1200" dirty="0" err="1"/>
              <a:t>Dumara</a:t>
            </a:r>
            <a:r>
              <a:rPr lang="en-GB" sz="1200" dirty="0"/>
              <a:t>); </a:t>
            </a:r>
            <a:r>
              <a:rPr lang="en-GB" sz="1200" dirty="0" err="1"/>
              <a:t>Guddi</a:t>
            </a:r>
            <a:r>
              <a:rPr lang="en-GB" sz="1200" dirty="0"/>
              <a:t> </a:t>
            </a:r>
            <a:r>
              <a:rPr lang="en-GB" sz="1200" dirty="0" err="1"/>
              <a:t>Nusdanbeed</a:t>
            </a:r>
            <a:r>
              <a:rPr lang="en-GB" sz="1200" dirty="0"/>
              <a:t> ah (Rag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dumarba</a:t>
            </a:r>
            <a:r>
              <a:rPr lang="en-GB" sz="1200" dirty="0"/>
              <a:t> </a:t>
            </a:r>
            <a:r>
              <a:rPr lang="en-GB" sz="1200" dirty="0" err="1"/>
              <a:t>leh</a:t>
            </a:r>
            <a:r>
              <a:rPr lang="en-GB" sz="1200" dirty="0"/>
              <a:t>).</a:t>
            </a:r>
            <a:endParaRPr lang="x-non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352075"/>
              </p:ext>
            </p:extLst>
          </p:nvPr>
        </p:nvGraphicFramePr>
        <p:xfrm>
          <a:off x="437322" y="3612575"/>
          <a:ext cx="6070158" cy="580565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13182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4956976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58092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Hiigsiga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(</a:t>
                      </a:r>
                      <a:r>
                        <a:rPr lang="x-none" sz="1200" b="1">
                          <a:solidFill>
                            <a:schemeClr val="bg1"/>
                          </a:solidFill>
                          <a:effectLst/>
                        </a:rPr>
                        <a:t>Community Vision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162836">
                <a:tc gridSpan="2">
                  <a:txBody>
                    <a:bodyPr/>
                    <a:lstStyle/>
                    <a:p>
                      <a:pPr marL="87313" marR="252095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>
                          <a:effectLst/>
                        </a:rPr>
                        <a:t>Hiigsiga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laga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siman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yahay</a:t>
                      </a:r>
                      <a:r>
                        <a:rPr lang="x-none" sz="110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Deegaan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cagaaran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nadiif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ah,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caafimaad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biyahana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sanadka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dhan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35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helayo,wax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soosaarka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dalaga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unugkastaa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5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kordho</a:t>
                      </a:r>
                      <a:r>
                        <a:rPr lang="en-US" sz="135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3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effectLst/>
                      </a:endParaRPr>
                    </a:p>
                    <a:p>
                      <a:pPr marL="87313" marR="252095" indent="0"/>
                      <a:r>
                        <a:rPr lang="en-US" sz="1100" b="1" dirty="0" err="1">
                          <a:effectLst/>
                        </a:rPr>
                        <a:t>Hiigsiga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Haweenka</a:t>
                      </a:r>
                      <a:r>
                        <a:rPr lang="x-none" sz="1100">
                          <a:effectLst/>
                        </a:rPr>
                        <a:t>: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Daryeelka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hooyada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hagaagay</a:t>
                      </a:r>
                      <a:r>
                        <a:rPr lang="en-US" sz="1100" dirty="0">
                          <a:effectLst/>
                        </a:rPr>
                        <a:t>,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cunto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soosaarka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oo</a:t>
                      </a:r>
                      <a:r>
                        <a:rPr lang="en-US" sz="1100" baseline="0" dirty="0">
                          <a:effectLst/>
                        </a:rPr>
                        <a:t> la </a:t>
                      </a:r>
                      <a:r>
                        <a:rPr lang="en-US" sz="1100" baseline="0" dirty="0" err="1">
                          <a:effectLst/>
                        </a:rPr>
                        <a:t>horumariyay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iyo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helida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biyo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nadiifa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endParaRPr lang="en-US" sz="1100" dirty="0">
                        <a:effectLst/>
                      </a:endParaRPr>
                    </a:p>
                    <a:p>
                      <a:pPr marL="87313" marR="252095" indent="0"/>
                      <a:r>
                        <a:rPr lang="en-US" sz="1100" b="1" dirty="0" err="1">
                          <a:effectLst/>
                        </a:rPr>
                        <a:t>Dhalinyarta</a:t>
                      </a:r>
                      <a:r>
                        <a:rPr lang="en-US" sz="1100" b="1" baseline="0" dirty="0">
                          <a:effectLst/>
                        </a:rPr>
                        <a:t> (Lab </a:t>
                      </a:r>
                      <a:r>
                        <a:rPr lang="en-US" sz="1100" b="1" baseline="0" dirty="0" err="1">
                          <a:effectLst/>
                        </a:rPr>
                        <a:t>iyo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Dhedig</a:t>
                      </a:r>
                      <a:r>
                        <a:rPr lang="en-US" sz="1100" b="1" baseline="0" dirty="0">
                          <a:effectLst/>
                        </a:rPr>
                        <a:t>)</a:t>
                      </a:r>
                      <a:r>
                        <a:rPr lang="x-none" sz="1100">
                          <a:effectLst/>
                        </a:rPr>
                        <a:t>: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dhalinyarta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oo</a:t>
                      </a:r>
                      <a:r>
                        <a:rPr lang="en-US" sz="1100" baseline="0" dirty="0">
                          <a:effectLst/>
                        </a:rPr>
                        <a:t> la </a:t>
                      </a:r>
                      <a:r>
                        <a:rPr lang="en-US" sz="1100" baseline="0" dirty="0" err="1">
                          <a:effectLst/>
                        </a:rPr>
                        <a:t>horumariyay,and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fursado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shaqo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oo</a:t>
                      </a:r>
                      <a:r>
                        <a:rPr lang="en-US" sz="1100" baseline="0" dirty="0">
                          <a:effectLst/>
                        </a:rPr>
                        <a:t> la </a:t>
                      </a:r>
                      <a:r>
                        <a:rPr lang="en-US" sz="1100" baseline="0" dirty="0" err="1">
                          <a:effectLst/>
                        </a:rPr>
                        <a:t>abuuray</a:t>
                      </a:r>
                      <a:r>
                        <a:rPr lang="en-US" sz="1100" baseline="0" dirty="0">
                          <a:effectLst/>
                        </a:rPr>
                        <a:t>.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87313" marR="252095" indent="0"/>
                      <a:r>
                        <a:rPr lang="en-GB" sz="1100" b="1" dirty="0" err="1">
                          <a:effectLst/>
                        </a:rPr>
                        <a:t>Hiigsiga</a:t>
                      </a:r>
                      <a:r>
                        <a:rPr lang="en-GB" sz="1100" b="1" baseline="0" dirty="0">
                          <a:effectLst/>
                        </a:rPr>
                        <a:t> </a:t>
                      </a:r>
                      <a:r>
                        <a:rPr lang="en-GB" sz="1100" b="1" baseline="0" dirty="0" err="1">
                          <a:effectLst/>
                        </a:rPr>
                        <a:t>Dadka</a:t>
                      </a:r>
                      <a:r>
                        <a:rPr lang="en-GB" sz="1100" b="1" baseline="0" dirty="0">
                          <a:effectLst/>
                        </a:rPr>
                        <a:t> </a:t>
                      </a:r>
                      <a:r>
                        <a:rPr lang="en-GB" sz="1100" b="1" baseline="0" dirty="0" err="1">
                          <a:effectLst/>
                        </a:rPr>
                        <a:t>Naafada</a:t>
                      </a:r>
                      <a:r>
                        <a:rPr lang="en-GB" sz="1100" b="1" baseline="0" dirty="0">
                          <a:effectLst/>
                        </a:rPr>
                        <a:t> ah</a:t>
                      </a:r>
                      <a:r>
                        <a:rPr lang="en-GB" sz="1100" b="1" dirty="0">
                          <a:effectLst/>
                        </a:rPr>
                        <a:t>: </a:t>
                      </a:r>
                      <a:r>
                        <a:rPr lang="en-GB" sz="1100" b="0" dirty="0" err="1">
                          <a:effectLst/>
                        </a:rPr>
                        <a:t>Helitaanka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baahiyaha</a:t>
                      </a:r>
                      <a:r>
                        <a:rPr lang="en-GB" sz="1100" b="0" baseline="0" dirty="0">
                          <a:effectLst/>
                        </a:rPr>
                        <a:t> u </a:t>
                      </a:r>
                      <a:r>
                        <a:rPr lang="en-GB" sz="1100" b="0" baseline="0" dirty="0" err="1">
                          <a:effectLst/>
                        </a:rPr>
                        <a:t>gaarka</a:t>
                      </a:r>
                      <a:r>
                        <a:rPr lang="en-GB" sz="1100" b="0" baseline="0" dirty="0">
                          <a:effectLst/>
                        </a:rPr>
                        <a:t> ah wax u </a:t>
                      </a:r>
                      <a:r>
                        <a:rPr lang="en-GB" sz="1100" b="0" baseline="0" dirty="0" err="1">
                          <a:effectLst/>
                        </a:rPr>
                        <a:t>fududeeya</a:t>
                      </a:r>
                      <a:r>
                        <a:rPr lang="en-GB" sz="1100" b="0" baseline="0" dirty="0">
                          <a:effectLst/>
                        </a:rPr>
                        <a:t>, </a:t>
                      </a:r>
                      <a:r>
                        <a:rPr lang="en-GB" sz="1100" b="0" baseline="0" dirty="0" err="1">
                          <a:effectLst/>
                        </a:rPr>
                        <a:t>si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firfircoona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uga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qayb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qaataan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go’aanada</a:t>
                      </a:r>
                      <a:r>
                        <a:rPr lang="en-GB" sz="1100" b="0" baseline="0" dirty="0">
                          <a:effectLst/>
                        </a:rPr>
                        <a:t> </a:t>
                      </a:r>
                      <a:r>
                        <a:rPr lang="en-GB" sz="1100" b="0" baseline="0" dirty="0" err="1">
                          <a:effectLst/>
                        </a:rPr>
                        <a:t>Bulshada</a:t>
                      </a:r>
                      <a:r>
                        <a:rPr lang="en-GB" sz="1100" b="0" baseline="0" dirty="0">
                          <a:effectLst/>
                        </a:rPr>
                        <a:t>.</a:t>
                      </a:r>
                      <a:endParaRPr lang="en-GB" sz="1100" b="0" dirty="0">
                        <a:effectLst/>
                      </a:endParaRP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59231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Baahiyaha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</a:rPr>
                        <a:t>Ugu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Muhiimsan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Ee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</a:rPr>
                        <a:t>Bulshada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</a:rPr>
                        <a:t>(Community Priorities)</a:t>
                      </a:r>
                      <a:endParaRPr lang="x-non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1197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  <a:latin typeface="+mn-lt"/>
                          <a:ea typeface="+mn-ea"/>
                          <a:cs typeface="+mn-cs"/>
                        </a:rPr>
                        <a:t>Maamulka</a:t>
                      </a:r>
                      <a:r>
                        <a:rPr lang="en-US" sz="1100" b="1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  <a:latin typeface="+mn-lt"/>
                          <a:ea typeface="+mn-ea"/>
                          <a:cs typeface="+mn-cs"/>
                        </a:rPr>
                        <a:t>Illaha</a:t>
                      </a:r>
                      <a:r>
                        <a:rPr lang="en-US" sz="1100" b="1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Dib u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hagaajinta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dhaamka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ay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jirto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caro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reeb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Dayr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xayndaab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Xoojinta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awooda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guddiga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ay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jirto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tabobarada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maaliayadda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12242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&amp;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r>
                        <a:rPr lang="en-US" sz="1100" b="1" baseline="0" dirty="0" err="1">
                          <a:effectLst/>
                        </a:rPr>
                        <a:t>Beeraha</a:t>
                      </a:r>
                      <a:endParaRPr lang="en-US" sz="1100" b="1" dirty="0">
                        <a:effectLst/>
                      </a:endParaRPr>
                    </a:p>
                    <a:p>
                      <a:r>
                        <a:rPr lang="en-US" sz="1100" b="1" dirty="0">
                          <a:effectLst/>
                        </a:rPr>
                        <a:t>(Livestock &amp; Agriculture)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(</a:t>
                      </a:r>
                      <a:r>
                        <a:rPr lang="x-none" sz="1100" b="1">
                          <a:effectLst/>
                        </a:rPr>
                        <a:t>Livestock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x-non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Horumarinta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helida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adeega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caafimaadka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xoolaha</a:t>
                      </a:r>
                      <a:endParaRPr lang="en-GB" sz="1100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</a:rPr>
                        <a:t>U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hawlgalka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waxyaabaha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qiimaha</a:t>
                      </a:r>
                      <a:r>
                        <a:rPr lang="en-GB" sz="1100" baseline="0" dirty="0">
                          <a:effectLst/>
                        </a:rPr>
                        <a:t> u </a:t>
                      </a:r>
                      <a:r>
                        <a:rPr lang="en-GB" sz="1100" baseline="0" dirty="0" err="1">
                          <a:effectLst/>
                        </a:rPr>
                        <a:t>yeelaya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xoolaha</a:t>
                      </a:r>
                      <a:r>
                        <a:rPr lang="en-GB" sz="1100" baseline="0" dirty="0">
                          <a:effectLst/>
                        </a:rPr>
                        <a:t>, </a:t>
                      </a:r>
                      <a:endParaRPr lang="en-GB" sz="1100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US" sz="1100" dirty="0" err="1">
                          <a:effectLst/>
                        </a:rPr>
                        <a:t>Kordhinta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caanaha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iyo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subaga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laga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helo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lo’da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iyo</a:t>
                      </a:r>
                      <a:r>
                        <a:rPr lang="en-US" sz="1100" baseline="0" dirty="0">
                          <a:effectLst/>
                        </a:rPr>
                        <a:t> </a:t>
                      </a:r>
                      <a:r>
                        <a:rPr lang="en-US" sz="1100" baseline="0" dirty="0" err="1">
                          <a:effectLst/>
                        </a:rPr>
                        <a:t>adhiga</a:t>
                      </a:r>
                      <a:endParaRPr lang="x-non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(</a:t>
                      </a:r>
                      <a:r>
                        <a:rPr lang="x-none" sz="1100" b="1">
                          <a:effectLst/>
                        </a:rPr>
                        <a:t>Agriculture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x-non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Xal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helida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guurka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Helista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iniin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bacrimayayaal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qalabka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gacanta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iskaashatada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Beeraleyda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Xayndaab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silig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taar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ah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Kordhinta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awooda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xakamaynayo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cayayaanka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cudurrada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Kordhinta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mashiinada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farsameeyo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78165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Deegaanka</a:t>
                      </a:r>
                      <a:r>
                        <a:rPr lang="en-US" sz="1100" b="1" baseline="0" dirty="0">
                          <a:effectLst/>
                        </a:rPr>
                        <a:t> </a:t>
                      </a:r>
                      <a:endParaRPr lang="en-US" sz="1100" b="1" dirty="0">
                        <a:effectLst/>
                      </a:endParaRPr>
                    </a:p>
                    <a:p>
                      <a:r>
                        <a:rPr lang="en-US" sz="1100" b="1" dirty="0">
                          <a:effectLst/>
                        </a:rPr>
                        <a:t>(Environment)</a:t>
                      </a:r>
                      <a:endParaRPr lang="x-non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Joojinta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caro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guurka</a:t>
                      </a:r>
                      <a:r>
                        <a:rPr lang="en-GB" sz="1100" baseline="0" dirty="0">
                          <a:effectLst/>
                        </a:rPr>
                        <a:t> ay </a:t>
                      </a:r>
                      <a:r>
                        <a:rPr lang="en-GB" sz="1100" baseline="0" dirty="0" err="1">
                          <a:effectLst/>
                        </a:rPr>
                        <a:t>samaynayaan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biyo-mareenadu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baseline="0" dirty="0">
                          <a:effectLst/>
                        </a:rPr>
                        <a:t>Ku </a:t>
                      </a:r>
                      <a:r>
                        <a:rPr lang="en-GB" sz="1100" baseline="0" dirty="0" err="1">
                          <a:effectLst/>
                        </a:rPr>
                        <a:t>tabobarida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Bulshada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ilaalinta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carada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iyo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biyaha</a:t>
                      </a:r>
                      <a:r>
                        <a:rPr lang="en-GB" sz="1100" baseline="0" dirty="0">
                          <a:effectLst/>
                        </a:rPr>
                        <a:t>.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Soo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celinta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dhul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daaqsimeedka</a:t>
                      </a:r>
                      <a:r>
                        <a:rPr lang="en-GB" sz="1100" baseline="0" dirty="0">
                          <a:effectLst/>
                        </a:rPr>
                        <a:t>.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baseline="0" dirty="0" err="1">
                          <a:effectLst/>
                        </a:rPr>
                        <a:t>Joojinta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xaalufinta</a:t>
                      </a:r>
                      <a:r>
                        <a:rPr lang="en-GB" sz="1100" baseline="0" dirty="0">
                          <a:effectLst/>
                        </a:rPr>
                        <a:t> ka </a:t>
                      </a:r>
                      <a:r>
                        <a:rPr lang="en-GB" sz="1100" baseline="0" dirty="0" err="1">
                          <a:effectLst/>
                        </a:rPr>
                        <a:t>dhalatay</a:t>
                      </a:r>
                      <a:r>
                        <a:rPr lang="en-GB" sz="1100" baseline="0" dirty="0">
                          <a:effectLst/>
                        </a:rPr>
                        <a:t> </a:t>
                      </a:r>
                      <a:r>
                        <a:rPr lang="en-GB" sz="1100" baseline="0" dirty="0" err="1">
                          <a:effectLst/>
                        </a:rPr>
                        <a:t>dhuxulaysiga</a:t>
                      </a:r>
                      <a:r>
                        <a:rPr lang="en-GB" sz="1100" baseline="0" dirty="0">
                          <a:effectLst/>
                        </a:rPr>
                        <a:t>.</a:t>
                      </a:r>
                      <a:endParaRPr lang="en-GB" sz="1100" dirty="0">
                        <a:effectLst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C3631A4-E15C-2294-9F4B-EAC5F634C080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500" y="513996"/>
            <a:ext cx="1614888" cy="1284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9249" y="558067"/>
            <a:ext cx="3244853" cy="1946021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b="1" dirty="0"/>
              <a:t>Number of people consulted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7 </a:t>
            </a:r>
            <a:r>
              <a:rPr lang="en-GB" sz="1200" dirty="0" err="1"/>
              <a:t>xubnood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gudiga</a:t>
            </a:r>
            <a:r>
              <a:rPr lang="en-GB" sz="1200" dirty="0"/>
              <a:t> ah  (4 rag, 3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36 </a:t>
            </a:r>
            <a:r>
              <a:rPr lang="en-GB" sz="1200" dirty="0" err="1"/>
              <a:t>Haweena</a:t>
            </a:r>
            <a:r>
              <a:rPr lang="en-GB" sz="12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14 </a:t>
            </a:r>
            <a:r>
              <a:rPr lang="en-GB" sz="1200" dirty="0" err="1"/>
              <a:t>Dahlinyaro</a:t>
            </a:r>
            <a:r>
              <a:rPr lang="en-GB" sz="1200" dirty="0"/>
              <a:t> (9 </a:t>
            </a:r>
            <a:r>
              <a:rPr lang="en-GB" sz="1200" dirty="0" err="1"/>
              <a:t>Ragg</a:t>
            </a:r>
            <a:r>
              <a:rPr lang="en-GB" sz="1200" dirty="0"/>
              <a:t>, 5 </a:t>
            </a:r>
            <a:r>
              <a:rPr lang="en-GB" sz="1200" dirty="0" err="1"/>
              <a:t>Dumar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 </a:t>
            </a:r>
            <a:r>
              <a:rPr lang="en-GB" sz="1200" dirty="0" err="1"/>
              <a:t>Qof</a:t>
            </a:r>
            <a:r>
              <a:rPr lang="en-GB" sz="1200" dirty="0"/>
              <a:t>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bahiya</a:t>
            </a:r>
            <a:r>
              <a:rPr lang="en-GB" sz="1200" dirty="0"/>
              <a:t> </a:t>
            </a:r>
            <a:r>
              <a:rPr lang="en-GB" sz="1200" dirty="0" err="1"/>
              <a:t>gaarka</a:t>
            </a:r>
            <a:r>
              <a:rPr lang="en-GB" sz="1200" dirty="0"/>
              <a:t> ah </a:t>
            </a:r>
            <a:r>
              <a:rPr lang="en-GB" sz="1200" dirty="0" err="1"/>
              <a:t>qaba</a:t>
            </a:r>
            <a:r>
              <a:rPr lang="en-GB" sz="12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13 </a:t>
            </a:r>
            <a:r>
              <a:rPr lang="en-GB" sz="1200" dirty="0" err="1"/>
              <a:t>Beeralay</a:t>
            </a:r>
            <a:r>
              <a:rPr lang="en-GB" sz="1200" dirty="0"/>
              <a:t> (9 </a:t>
            </a:r>
            <a:r>
              <a:rPr lang="en-GB" sz="1200" dirty="0" err="1"/>
              <a:t>Ragg</a:t>
            </a:r>
            <a:r>
              <a:rPr lang="en-GB" sz="1200" dirty="0"/>
              <a:t>, 4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12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5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11 </a:t>
            </a:r>
            <a:r>
              <a:rPr lang="en-GB" sz="1200" dirty="0" err="1"/>
              <a:t>Guddiga</a:t>
            </a:r>
            <a:r>
              <a:rPr lang="en-GB" sz="1200" dirty="0"/>
              <a:t> </a:t>
            </a:r>
            <a:r>
              <a:rPr lang="en-GB" sz="1200" dirty="0" err="1"/>
              <a:t>Biyaha</a:t>
            </a:r>
            <a:r>
              <a:rPr lang="en-GB" sz="1200" dirty="0"/>
              <a:t> (7 </a:t>
            </a:r>
            <a:r>
              <a:rPr lang="en-GB" sz="1200" dirty="0" err="1"/>
              <a:t>Ragg</a:t>
            </a:r>
            <a:r>
              <a:rPr lang="en-GB" sz="1200" dirty="0"/>
              <a:t>, 4 </a:t>
            </a:r>
            <a:r>
              <a:rPr lang="en-GB" sz="1200" dirty="0" err="1"/>
              <a:t>Haween</a:t>
            </a:r>
            <a:r>
              <a:rPr lang="en-GB" sz="12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92 </a:t>
            </a:r>
            <a:r>
              <a:rPr lang="en-GB" sz="1200" dirty="0" err="1"/>
              <a:t>Kulanka</a:t>
            </a:r>
            <a:r>
              <a:rPr lang="en-GB" sz="1200" dirty="0"/>
              <a:t> </a:t>
            </a:r>
            <a:r>
              <a:rPr lang="en-GB" sz="1200" dirty="0" err="1"/>
              <a:t>Bulshada</a:t>
            </a:r>
            <a:r>
              <a:rPr lang="en-GB" sz="1200" dirty="0"/>
              <a:t> </a:t>
            </a:r>
            <a:r>
              <a:rPr lang="en-GB" sz="1200" dirty="0" err="1"/>
              <a:t>Guud</a:t>
            </a:r>
            <a:r>
              <a:rPr lang="en-GB" sz="1200" dirty="0"/>
              <a:t> (58 </a:t>
            </a:r>
            <a:r>
              <a:rPr lang="en-GB" sz="1200" dirty="0" err="1"/>
              <a:t>Ragg</a:t>
            </a:r>
            <a:r>
              <a:rPr lang="en-GB" sz="1200" dirty="0"/>
              <a:t>, 34 </a:t>
            </a:r>
            <a:r>
              <a:rPr lang="en-GB" sz="1200" dirty="0" err="1"/>
              <a:t>Haweena</a:t>
            </a:r>
            <a:r>
              <a:rPr lang="en-GB" sz="1200" dirty="0"/>
              <a:t> 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245287" y="2628285"/>
            <a:ext cx="6245226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facilitation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team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(21%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Haween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x-non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abaabulka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Geed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abeera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: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endParaRPr lang="x-non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296012" y="311138"/>
            <a:ext cx="3351325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Date</a:t>
            </a:r>
            <a:r>
              <a:rPr lang="en-US" sz="12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2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discussions: 24-27 February 2024</a:t>
            </a:r>
            <a:endParaRPr lang="x-non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6D8EEE4-B8E3-CCF2-487E-347627CB0E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2" y="473909"/>
            <a:ext cx="2896411" cy="199866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94C47F5-660B-4C0A-9347-103002443A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828621"/>
              </p:ext>
            </p:extLst>
          </p:nvPr>
        </p:nvGraphicFramePr>
        <p:xfrm>
          <a:off x="397388" y="4353653"/>
          <a:ext cx="6245226" cy="5241302"/>
        </p:xfrm>
        <a:graphic>
          <a:graphicData uri="http://schemas.openxmlformats.org/drawingml/2006/table">
            <a:tbl>
              <a:tblPr firstRow="1" firstCol="1" bandRow="1"/>
              <a:tblGrid>
                <a:gridCol w="2339652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43879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43242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419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44515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43879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419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7203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7203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5293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656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43242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6615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94437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415165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Holhol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8348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Biyaha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Lahelo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Cuntada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helo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33408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Wakhityada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ay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badab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Xanuunada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406892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Xanuunada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iyo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Cayayaanada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Iibka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Caanuhu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Fican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helo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Shaqaalaha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Xoogsatada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Xoolaha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helo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413818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39776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Xanuunada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Dadku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yihiin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3683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Guurka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ducooyinku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Badan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yihiin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21897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7A486-329D-46BA-B8DC-6EE67E3EA30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232A07D-4211-479E-AAD8-54217922FE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938072" y="1551709"/>
            <a:ext cx="3919929" cy="5343766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C865457-3F70-4940-B0EC-E0BE317660E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285751" y="1551709"/>
            <a:ext cx="2532400" cy="478913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00A1CCF-5487-4802-95C4-4362733A4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1"/>
            <a:ext cx="5915025" cy="92767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>
                <a:solidFill>
                  <a:schemeClr val="bg1"/>
                </a:solidFill>
              </a:rPr>
              <a:t>        </a:t>
            </a:r>
            <a:r>
              <a:rPr lang="en-GB" sz="1400" b="1" dirty="0" err="1">
                <a:solidFill>
                  <a:schemeClr val="bg1"/>
                </a:solidFill>
              </a:rPr>
              <a:t>Hay’addaha</a:t>
            </a:r>
            <a:r>
              <a:rPr lang="en-GB" sz="1400" b="1" dirty="0">
                <a:solidFill>
                  <a:schemeClr val="bg1"/>
                </a:solidFill>
              </a:rPr>
              <a:t> Ka </a:t>
            </a:r>
            <a:r>
              <a:rPr lang="en-GB" sz="1400" b="1" dirty="0" err="1">
                <a:solidFill>
                  <a:schemeClr val="bg1"/>
                </a:solidFill>
              </a:rPr>
              <a:t>Hawlgala</a:t>
            </a:r>
            <a:r>
              <a:rPr lang="en-GB" sz="1400" b="1" dirty="0">
                <a:solidFill>
                  <a:schemeClr val="bg1"/>
                </a:solidFill>
              </a:rPr>
              <a:t>  Amma </a:t>
            </a:r>
            <a:r>
              <a:rPr lang="en-GB" sz="1400" b="1" dirty="0" err="1">
                <a:solidFill>
                  <a:schemeClr val="bg1"/>
                </a:solidFill>
              </a:rPr>
              <a:t>Siiya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Taakulo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Bulshada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848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31" y="477077"/>
            <a:ext cx="6753069" cy="655375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Waxqabadyada</a:t>
            </a:r>
            <a:r>
              <a:rPr lang="en-GB" sz="1400" b="1" dirty="0">
                <a:solidFill>
                  <a:schemeClr val="bg1"/>
                </a:solidFill>
              </a:rPr>
              <a:t>   </a:t>
            </a:r>
            <a:r>
              <a:rPr lang="en-GB" sz="1400" b="1" dirty="0" err="1">
                <a:solidFill>
                  <a:schemeClr val="bg1"/>
                </a:solidFill>
              </a:rPr>
              <a:t>uu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Maalgelinayo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br>
              <a:rPr lang="en-GB" sz="1400" b="1" dirty="0">
                <a:solidFill>
                  <a:schemeClr val="bg1"/>
                </a:solidFill>
              </a:rPr>
            </a:br>
            <a:r>
              <a:rPr lang="en-GB" sz="1400" b="1" dirty="0">
                <a:solidFill>
                  <a:schemeClr val="bg1"/>
                </a:solidFill>
              </a:rPr>
              <a:t>(Activities to be funded by the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Project)</a:t>
            </a:r>
            <a:endParaRPr lang="x-non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x-non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837023"/>
              </p:ext>
            </p:extLst>
          </p:nvPr>
        </p:nvGraphicFramePr>
        <p:xfrm>
          <a:off x="104930" y="1297378"/>
          <a:ext cx="6574165" cy="78016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05656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168509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28175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Waxqabad</a:t>
                      </a:r>
                      <a:r>
                        <a:rPr lang="en-US" sz="1050" b="1" baseline="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(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Activity)</a:t>
                      </a:r>
                      <a:endParaRPr lang="x-non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Faahfaahinta</a:t>
                      </a:r>
                      <a:r>
                        <a:rPr lang="en-US" sz="1050" b="1" baseline="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 </a:t>
                      </a:r>
                      <a:r>
                        <a:rPr lang="en-US" sz="1050" b="1" baseline="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Waxqabadka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(Activity detail)</a:t>
                      </a:r>
                      <a:endParaRPr lang="x-non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759016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b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Dayactirka</a:t>
                      </a:r>
                      <a:r>
                        <a:rPr lang="en-GB" sz="105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dhaamka</a:t>
                      </a:r>
                      <a:r>
                        <a:rPr lang="en-GB" sz="1050" b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deegaanka</a:t>
                      </a:r>
                      <a:endParaRPr lang="x-none" sz="1050" b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Dhoobo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qaadis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deyr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taangi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dhulka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yaala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dhaansado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</a:t>
                      </a:r>
                      <a:endParaRPr lang="x-non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52930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Adeegyada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Caafimaadka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Xoolaha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Shaqaalaha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caafimaadka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xoolaha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endParaRPr lang="x-none" sz="1050" dirty="0">
                        <a:effectLst/>
                        <a:latin typeface="+mn-lt"/>
                        <a:ea typeface="Arial Unicode MS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Xoolaha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la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talaalo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lana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daaweeyo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759016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ku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saabsan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maaraynta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cudurrada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cayayaanka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ku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saabsan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cudurrada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faafa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ee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xoolaha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799979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Guddi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hoosaad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horumarinta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tuulada</a:t>
                      </a:r>
                      <a:endParaRPr lang="x-none" sz="1050" b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Xulashada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dhexgalka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tabobarka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xubnaha</a:t>
                      </a:r>
                      <a:endParaRPr lang="en-US" sz="1050" baseline="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guddi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usamaynta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qaab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dhismeed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xeer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hoosaad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52930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Iskaashatada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Caano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diiqda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b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joogadaha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caanaha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/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qalab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saabsan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ilaalinta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nadaafadda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caanaha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799979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Bixinta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Agabka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Beeraha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Bixinta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iniinyo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tayo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leh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bacrimayayaal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qalab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la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siinayo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30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qoys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rakibidda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taandhooyinka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dhirta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lagu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koriyo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bacda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biyaha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xejisa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52930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Iskaashatada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beeraleyda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ku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saabsan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casriyaynta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cimilada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beeraleyda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(4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Beeroley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ah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kooxaha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dugsiyada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ah)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Arial Unicode MS"/>
                        </a:rPr>
                        <a:t>.</a:t>
                      </a:r>
                      <a:endParaRPr lang="en-US" sz="105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4054595"/>
                  </a:ext>
                </a:extLst>
              </a:tr>
              <a:tr h="799979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Soo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celinta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dhul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daaqsimeedka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endParaRPr lang="x-none" sz="1050" b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Xidh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Xidhka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Carada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(7ha coverage), 98m</a:t>
                      </a:r>
                      <a:r>
                        <a:rPr lang="en-US" sz="105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dhagax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difaac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unoqda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dhaamka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,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108m</a:t>
                      </a:r>
                      <a:r>
                        <a:rPr lang="en-US" sz="105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gabyan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ah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27m</a:t>
                      </a:r>
                      <a:r>
                        <a:rPr lang="en-US" sz="105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dhagax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ciid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ah</a:t>
                      </a:r>
                      <a:r>
                        <a:rPr lang="en-US" sz="105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dirty="0">
                        <a:solidFill>
                          <a:srgbClr val="FF0000"/>
                        </a:solidFill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3967799"/>
                  </a:ext>
                </a:extLst>
              </a:tr>
              <a:tr h="52930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Tabobarka</a:t>
                      </a:r>
                      <a:r>
                        <a:rPr lang="en-US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ilaalinta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carada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biyaha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bixiye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,qalabka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tabobarka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iyo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buug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-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gacmeedyada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31441219"/>
                  </a:ext>
                </a:extLst>
              </a:tr>
              <a:tr h="402973">
                <a:tc>
                  <a:txBody>
                    <a:bodyPr/>
                    <a:lstStyle/>
                    <a:p>
                      <a:pPr marL="228600"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/>
                        </a:rPr>
                        <a:t>Dhirayn</a:t>
                      </a:r>
                      <a:endParaRPr lang="x-none" sz="1050" b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Beerista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4000 geed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oo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dhirta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wadanka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ah</a:t>
                      </a:r>
                      <a:endParaRPr lang="x-none" sz="105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55420789"/>
                  </a:ext>
                </a:extLst>
              </a:tr>
              <a:tr h="506012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effectLst/>
                          <a:latin typeface="+mn-lt"/>
                          <a:ea typeface="Arial Unicode MS"/>
                        </a:rPr>
                        <a:t>Bixinta</a:t>
                      </a:r>
                      <a:r>
                        <a:rPr lang="en-US" sz="1050" b="0" baseline="0" dirty="0">
                          <a:effectLst/>
                          <a:latin typeface="+mn-lt"/>
                          <a:ea typeface="Arial Unicode MS"/>
                        </a:rPr>
                        <a:t> </a:t>
                      </a:r>
                      <a:r>
                        <a:rPr lang="en-US" sz="1050" b="0" baseline="0" dirty="0" err="1">
                          <a:effectLst/>
                          <a:latin typeface="+mn-lt"/>
                          <a:ea typeface="Arial Unicode MS"/>
                        </a:rPr>
                        <a:t>Shooladaha</a:t>
                      </a:r>
                      <a:r>
                        <a:rPr lang="en-US" sz="1050" b="0" baseline="0" dirty="0">
                          <a:effectLst/>
                          <a:latin typeface="+mn-lt"/>
                          <a:ea typeface="Arial Unicode MS"/>
                        </a:rPr>
                        <a:t> </a:t>
                      </a:r>
                      <a:r>
                        <a:rPr lang="en-US" sz="1050" b="0" baseline="0" dirty="0" err="1">
                          <a:effectLst/>
                          <a:latin typeface="+mn-lt"/>
                          <a:ea typeface="Arial Unicode MS"/>
                        </a:rPr>
                        <a:t>gaasta</a:t>
                      </a:r>
                      <a:r>
                        <a:rPr lang="en-US" sz="1050" b="0" baseline="0" dirty="0">
                          <a:effectLst/>
                          <a:latin typeface="+mn-lt"/>
                          <a:ea typeface="Arial Unicode MS"/>
                        </a:rPr>
                        <a:t> </a:t>
                      </a:r>
                      <a:r>
                        <a:rPr lang="en-US" sz="1050" b="0" baseline="0" dirty="0" err="1">
                          <a:effectLst/>
                          <a:latin typeface="+mn-lt"/>
                          <a:ea typeface="Arial Unicode MS"/>
                        </a:rPr>
                        <a:t>ku</a:t>
                      </a:r>
                      <a:r>
                        <a:rPr lang="en-US" sz="1050" b="0" baseline="0" dirty="0">
                          <a:effectLst/>
                          <a:latin typeface="+mn-lt"/>
                          <a:ea typeface="Arial Unicode MS"/>
                        </a:rPr>
                        <a:t> </a:t>
                      </a:r>
                      <a:r>
                        <a:rPr lang="en-US" sz="1050" b="0" baseline="0" dirty="0" err="1">
                          <a:effectLst/>
                          <a:latin typeface="+mn-lt"/>
                          <a:ea typeface="Arial Unicode MS"/>
                        </a:rPr>
                        <a:t>shaqeeya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Qoysaska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danyarta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ah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loo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qaybiyo</a:t>
                      </a:r>
                      <a:r>
                        <a:rPr lang="en-US" sz="1050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aseline="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shoolado</a:t>
                      </a:r>
                      <a:endParaRPr lang="x-none" sz="105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79942132"/>
                  </a:ext>
                </a:extLst>
              </a:tr>
              <a:tr h="529304">
                <a:tc>
                  <a:txBody>
                    <a:bodyPr/>
                    <a:lstStyle/>
                    <a:p>
                      <a:pPr indent="-228600"/>
                      <a:r>
                        <a:rPr lang="en-US" sz="1050" b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Samaynta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ururka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dhul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b="0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daaqsimeedka</a:t>
                      </a:r>
                      <a:r>
                        <a:rPr lang="en-US" sz="105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endParaRPr lang="x-none" sz="1050" b="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955" indent="-20955">
                        <a:lnSpc>
                          <a:spcPct val="107000"/>
                        </a:lnSpc>
                      </a:pP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Abuurida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and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tabobarka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urur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maareeya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dhul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05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daaqsimeedka</a:t>
                      </a:r>
                      <a:r>
                        <a:rPr lang="en-US" sz="105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endParaRPr lang="x-none" sz="1050" dirty="0">
                        <a:effectLst/>
                        <a:latin typeface="+mn-lt"/>
                        <a:ea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6511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307B6D1-8BEF-4F72-BD6F-E83079E07FB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1364105"/>
            <a:ext cx="6858000" cy="7255239"/>
          </a:xfrm>
          <a:prstGeom prst="rect">
            <a:avLst/>
          </a:prstGeom>
        </p:spPr>
      </p:pic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F515F009-9DE5-434C-8C8D-C8BDA493A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4439"/>
            <a:ext cx="6858000" cy="509666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b="1" dirty="0" err="1">
                <a:solidFill>
                  <a:schemeClr val="bg1"/>
                </a:solidFill>
              </a:rPr>
              <a:t>Baahiyaha</a:t>
            </a:r>
            <a:r>
              <a:rPr lang="en-US" sz="1400" b="1" dirty="0">
                <a:solidFill>
                  <a:schemeClr val="bg1"/>
                </a:solidFill>
              </a:rPr>
              <a:t> Kale </a:t>
            </a:r>
            <a:r>
              <a:rPr lang="en-US" sz="1400" b="1" dirty="0" err="1">
                <a:solidFill>
                  <a:schemeClr val="bg1"/>
                </a:solidFill>
              </a:rPr>
              <a:t>ee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Bulshada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ee</a:t>
            </a:r>
            <a:r>
              <a:rPr lang="en-US" sz="1400" b="1" dirty="0">
                <a:solidFill>
                  <a:schemeClr val="bg1"/>
                </a:solidFill>
              </a:rPr>
              <a:t> ay </a:t>
            </a:r>
            <a:r>
              <a:rPr lang="en-US" sz="1400" b="1" dirty="0" err="1">
                <a:solidFill>
                  <a:schemeClr val="bg1"/>
                </a:solidFill>
              </a:rPr>
              <a:t>Tahay</a:t>
            </a:r>
            <a:r>
              <a:rPr lang="en-US" sz="1400" b="1" dirty="0">
                <a:solidFill>
                  <a:schemeClr val="bg1"/>
                </a:solidFill>
              </a:rPr>
              <a:t> in </a:t>
            </a:r>
            <a:r>
              <a:rPr lang="en-US" sz="1400" b="1" dirty="0" err="1">
                <a:solidFill>
                  <a:schemeClr val="bg1"/>
                </a:solidFill>
              </a:rPr>
              <a:t>Mashaaricaha</a:t>
            </a:r>
            <a:r>
              <a:rPr lang="en-US" sz="1400" b="1" dirty="0">
                <a:solidFill>
                  <a:schemeClr val="bg1"/>
                </a:solidFill>
              </a:rPr>
              <a:t> kale </a:t>
            </a:r>
            <a:r>
              <a:rPr lang="en-US" sz="1400" b="1" dirty="0" err="1">
                <a:solidFill>
                  <a:schemeClr val="bg1"/>
                </a:solidFill>
              </a:rPr>
              <a:t>laga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Maalgeliyo</a:t>
            </a:r>
            <a:r>
              <a:rPr lang="en-US" sz="1400" b="1" dirty="0">
                <a:solidFill>
                  <a:schemeClr val="bg1"/>
                </a:solidFill>
              </a:rPr>
              <a:t>.</a:t>
            </a:r>
            <a:endParaRPr lang="x-non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335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828729" cy="286411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fi-FI" sz="1800" b="1" dirty="0">
                <a:solidFill>
                  <a:schemeClr val="bg1"/>
                </a:solidFill>
              </a:rPr>
              <a:t>Jaantuska Qorshaha Maalgelinta Tuulada oo Kooban </a:t>
            </a:r>
            <a:endParaRPr lang="x-none" sz="18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B05157-3FFC-487D-AAAD-FCC0F915A21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966045" y="2596727"/>
            <a:ext cx="8805330" cy="522732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710</TotalTime>
  <Words>1023</Words>
  <Application>Microsoft Office PowerPoint</Application>
  <PresentationFormat>A4 Paper (210x297 mm)</PresentationFormat>
  <Paragraphs>252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        Hay’addaha Ka Hawlgala  Amma Siiya Taakulo Bulshada Tuulada</vt:lpstr>
      <vt:lpstr>Waxqabadyada   uu Maalgelinayo Mashruuca Barwaaqo (Activities to be funded by the Barwaaqo Project)</vt:lpstr>
      <vt:lpstr>Baahiyaha Kale ee Bulshada ee ay Tahay in Mashaaricaha kale laga Maalgeliyo.</vt:lpstr>
      <vt:lpstr>Jaantuska Qorshaha Maalgelinta Tuulada oo Kooban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35</cp:revision>
  <dcterms:created xsi:type="dcterms:W3CDTF">2024-03-26T07:16:37Z</dcterms:created>
  <dcterms:modified xsi:type="dcterms:W3CDTF">2025-11-16T06:56:43Z</dcterms:modified>
</cp:coreProperties>
</file>