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6E9AE2-3B11-41FB-BF0C-DD99CEFD523A}" v="33" dt="2024-11-25T06:32:54.8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031" autoAdjust="0"/>
    <p:restoredTop sz="94660"/>
  </p:normalViewPr>
  <p:slideViewPr>
    <p:cSldViewPr snapToGrid="0">
      <p:cViewPr>
        <p:scale>
          <a:sx n="60" d="100"/>
          <a:sy n="60" d="100"/>
        </p:scale>
        <p:origin x="2724" y="-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9280" y="397958"/>
            <a:ext cx="46482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Project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World Bank - Government of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x-non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Horumarinta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 2024-2028</a:t>
            </a:r>
            <a:endParaRPr lang="en-US" altLang="x-none" sz="1400" dirty="0">
              <a:latin typeface="Arial" panose="020B060402020202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Gumburaha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Baligubadle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Maroodi-Jeex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Region. </a:t>
            </a:r>
            <a:endParaRPr lang="en-US" altLang="x-none" sz="1400" dirty="0">
              <a:solidFill>
                <a:srgbClr val="004AAC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448586" y="1875286"/>
            <a:ext cx="607015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100" b="1" dirty="0" err="1"/>
              <a:t>Barta</a:t>
            </a:r>
            <a:r>
              <a:rPr lang="en-US" sz="1100" b="1" dirty="0"/>
              <a:t>  </a:t>
            </a:r>
            <a:r>
              <a:rPr lang="en-US" sz="1100" b="1" dirty="0" err="1"/>
              <a:t>Biyaha</a:t>
            </a:r>
            <a:r>
              <a:rPr lang="x-none" sz="1100" b="1"/>
              <a:t>:</a:t>
            </a:r>
            <a:r>
              <a:rPr lang="x-none" sz="1100"/>
              <a:t> </a:t>
            </a:r>
            <a:r>
              <a:rPr lang="en-US" sz="1100" dirty="0"/>
              <a:t> </a:t>
            </a:r>
            <a:r>
              <a:rPr lang="en-US" sz="1100" dirty="0" err="1"/>
              <a:t>Dhaam</a:t>
            </a:r>
            <a:r>
              <a:rPr lang="en-US" sz="1100" dirty="0"/>
              <a:t>  </a:t>
            </a:r>
            <a:r>
              <a:rPr lang="en-US" sz="1100" dirty="0" err="1"/>
              <a:t>Biyood</a:t>
            </a:r>
            <a:r>
              <a:rPr lang="en-GB" sz="1100" dirty="0"/>
              <a:t>.</a:t>
            </a:r>
          </a:p>
          <a:p>
            <a:pPr algn="just"/>
            <a:r>
              <a:rPr lang="en-US" sz="1100" b="1" dirty="0" err="1"/>
              <a:t>Goobta</a:t>
            </a:r>
            <a:r>
              <a:rPr lang="x-none" sz="1100" b="1"/>
              <a:t>:</a:t>
            </a:r>
            <a:r>
              <a:rPr lang="en-GB" sz="1100" dirty="0"/>
              <a:t> 40km  </a:t>
            </a:r>
            <a:r>
              <a:rPr lang="en-GB" sz="1100" dirty="0" err="1"/>
              <a:t>Koonfurta</a:t>
            </a:r>
            <a:r>
              <a:rPr lang="en-GB" sz="1100" dirty="0"/>
              <a:t> </a:t>
            </a:r>
            <a:r>
              <a:rPr lang="en-GB" sz="1100" dirty="0" err="1"/>
              <a:t>Hargeysa</a:t>
            </a:r>
            <a:r>
              <a:rPr lang="en-GB" sz="1100" dirty="0"/>
              <a:t>. </a:t>
            </a:r>
            <a:r>
              <a:rPr lang="x-none" sz="1100" b="1" dirty="0"/>
              <a:t>GPS:</a:t>
            </a:r>
            <a:r>
              <a:rPr lang="x-none" sz="1100" dirty="0"/>
              <a:t> Latitude: 9.1797°, Longitude: 44.0208°</a:t>
            </a:r>
            <a:endParaRPr lang="en-GB" sz="1100" dirty="0"/>
          </a:p>
          <a:p>
            <a:pPr algn="just"/>
            <a:r>
              <a:rPr lang="en-US" sz="1100" b="1" dirty="0" err="1"/>
              <a:t>Tirada</a:t>
            </a:r>
            <a:r>
              <a:rPr lang="en-US" sz="1100" b="1" dirty="0"/>
              <a:t> </a:t>
            </a:r>
            <a:r>
              <a:rPr lang="en-US" sz="1100" b="1" dirty="0" err="1"/>
              <a:t>Bulshada</a:t>
            </a:r>
            <a:r>
              <a:rPr lang="en-US" sz="1100" b="1" dirty="0"/>
              <a:t> </a:t>
            </a:r>
            <a:r>
              <a:rPr lang="x-none" sz="1100" b="1"/>
              <a:t>:</a:t>
            </a:r>
            <a:r>
              <a:rPr lang="en-GB" sz="1100" b="1" dirty="0"/>
              <a:t> </a:t>
            </a:r>
            <a:r>
              <a:rPr lang="en-GB" sz="1100" dirty="0"/>
              <a:t>1250 </a:t>
            </a:r>
            <a:r>
              <a:rPr lang="en-GB" sz="1100" dirty="0" err="1"/>
              <a:t>qoys</a:t>
            </a:r>
            <a:r>
              <a:rPr lang="en-GB" sz="1100" dirty="0"/>
              <a:t> </a:t>
            </a:r>
            <a:r>
              <a:rPr lang="en-GB" sz="1100" dirty="0" err="1"/>
              <a:t>oo</a:t>
            </a:r>
            <a:r>
              <a:rPr lang="en-GB" sz="1100" dirty="0"/>
              <a:t> </a:t>
            </a:r>
            <a:r>
              <a:rPr lang="en-GB" sz="1100" dirty="0" err="1"/>
              <a:t>lagu</a:t>
            </a:r>
            <a:r>
              <a:rPr lang="en-GB" sz="1100" dirty="0"/>
              <a:t> </a:t>
            </a:r>
            <a:r>
              <a:rPr lang="en-GB" sz="1100" dirty="0" err="1"/>
              <a:t>daray</a:t>
            </a:r>
            <a:r>
              <a:rPr lang="en-GB" sz="1100" dirty="0"/>
              <a:t> 500 </a:t>
            </a:r>
            <a:r>
              <a:rPr lang="en-GB" sz="1100" dirty="0" err="1"/>
              <a:t>qoys</a:t>
            </a:r>
            <a:r>
              <a:rPr lang="en-GB" sz="1100" dirty="0"/>
              <a:t> </a:t>
            </a:r>
            <a:r>
              <a:rPr lang="en-GB" sz="1100" dirty="0" err="1"/>
              <a:t>oo</a:t>
            </a:r>
            <a:r>
              <a:rPr lang="en-GB" sz="1100" dirty="0"/>
              <a:t> </a:t>
            </a:r>
            <a:r>
              <a:rPr lang="en-GB" sz="1100" dirty="0" err="1"/>
              <a:t>reer</a:t>
            </a:r>
            <a:r>
              <a:rPr lang="en-GB" sz="1100" dirty="0"/>
              <a:t> </a:t>
            </a:r>
            <a:r>
              <a:rPr lang="en-GB" sz="1100" dirty="0" err="1"/>
              <a:t>guuraa</a:t>
            </a:r>
            <a:r>
              <a:rPr lang="en-GB" sz="1100" dirty="0"/>
              <a:t>.</a:t>
            </a:r>
            <a:r>
              <a:rPr lang="x-none" sz="1100"/>
              <a:t> </a:t>
            </a:r>
            <a:r>
              <a:rPr lang="en-GB" sz="1100" dirty="0"/>
              <a:t> </a:t>
            </a:r>
            <a:r>
              <a:rPr lang="en-GB" sz="1100" b="1" dirty="0" err="1"/>
              <a:t>Tuulooyinka</a:t>
            </a:r>
            <a:r>
              <a:rPr lang="en-GB" sz="1100" b="1" dirty="0"/>
              <a:t> </a:t>
            </a:r>
            <a:r>
              <a:rPr lang="en-GB" sz="1100" b="1" dirty="0" err="1"/>
              <a:t>Hoos</a:t>
            </a:r>
            <a:r>
              <a:rPr lang="en-GB" sz="1100" b="1" dirty="0"/>
              <a:t> </a:t>
            </a:r>
            <a:r>
              <a:rPr lang="en-GB" sz="1100" b="1" dirty="0" err="1"/>
              <a:t>yimaada</a:t>
            </a:r>
            <a:r>
              <a:rPr lang="en-GB" sz="1100" dirty="0"/>
              <a:t>: 4</a:t>
            </a:r>
            <a:r>
              <a:rPr lang="x-none" sz="1100" dirty="0"/>
              <a:t>	</a:t>
            </a:r>
            <a:endParaRPr lang="en-GB" sz="1100" dirty="0"/>
          </a:p>
          <a:p>
            <a:pPr algn="just"/>
            <a:r>
              <a:rPr lang="en-US" sz="1100" b="1" dirty="0" err="1"/>
              <a:t>Ilaha</a:t>
            </a:r>
            <a:r>
              <a:rPr lang="en-US" sz="1100" b="1" dirty="0"/>
              <a:t> </a:t>
            </a:r>
            <a:r>
              <a:rPr lang="en-US" sz="1100" b="1" dirty="0" err="1"/>
              <a:t>Dhaqaalaha</a:t>
            </a:r>
            <a:r>
              <a:rPr lang="en-US" sz="1100" b="1" dirty="0"/>
              <a:t> </a:t>
            </a:r>
            <a:r>
              <a:rPr lang="x-none" sz="1100"/>
              <a:t>:</a:t>
            </a:r>
            <a:r>
              <a:rPr lang="en-GB" sz="1100" dirty="0"/>
              <a:t> </a:t>
            </a:r>
            <a:r>
              <a:rPr lang="en-GB" sz="1100" dirty="0" err="1"/>
              <a:t>Beeraha</a:t>
            </a:r>
            <a:r>
              <a:rPr lang="en-GB" sz="1100" dirty="0"/>
              <a:t> </a:t>
            </a:r>
            <a:r>
              <a:rPr lang="en-GB" sz="1100" dirty="0" err="1"/>
              <a:t>iyo</a:t>
            </a:r>
            <a:r>
              <a:rPr lang="en-GB" sz="1100" dirty="0"/>
              <a:t> </a:t>
            </a:r>
            <a:r>
              <a:rPr lang="en-GB" sz="1100" dirty="0" err="1"/>
              <a:t>Xoolaha</a:t>
            </a:r>
            <a:r>
              <a:rPr lang="en-GB" sz="1100" dirty="0"/>
              <a:t>,</a:t>
            </a:r>
            <a:endParaRPr lang="x-none" sz="1100" dirty="0"/>
          </a:p>
          <a:p>
            <a:pPr algn="just"/>
            <a:r>
              <a:rPr lang="en-US" sz="1100" b="1" dirty="0" err="1"/>
              <a:t>Maamulka</a:t>
            </a:r>
            <a:r>
              <a:rPr lang="en-US" sz="1100" b="1" dirty="0"/>
              <a:t> (</a:t>
            </a:r>
            <a:r>
              <a:rPr lang="en-US" sz="1100" b="1" dirty="0" err="1"/>
              <a:t>Hogaanka</a:t>
            </a:r>
            <a:r>
              <a:rPr lang="en-US" sz="1100" b="1" dirty="0"/>
              <a:t> )</a:t>
            </a:r>
            <a:r>
              <a:rPr lang="x-none" sz="1100" b="1"/>
              <a:t>:</a:t>
            </a:r>
            <a:r>
              <a:rPr lang="en-GB" sz="1100" b="1" dirty="0"/>
              <a:t> </a:t>
            </a:r>
            <a:r>
              <a:rPr lang="en-GB" sz="1100" dirty="0" err="1"/>
              <a:t>Guddiga</a:t>
            </a:r>
            <a:r>
              <a:rPr lang="en-GB" sz="1100" dirty="0"/>
              <a:t> </a:t>
            </a:r>
            <a:r>
              <a:rPr lang="en-GB" sz="1100" dirty="0" err="1"/>
              <a:t>Horumarinta</a:t>
            </a:r>
            <a:r>
              <a:rPr lang="en-GB" sz="1100" dirty="0"/>
              <a:t> </a:t>
            </a:r>
            <a:r>
              <a:rPr lang="en-GB" sz="1100" dirty="0" err="1"/>
              <a:t>Tuulada</a:t>
            </a:r>
            <a:r>
              <a:rPr lang="en-GB" sz="1100" dirty="0"/>
              <a:t>  (5 </a:t>
            </a:r>
            <a:r>
              <a:rPr lang="en-GB" sz="1100" dirty="0" err="1"/>
              <a:t>nin</a:t>
            </a:r>
            <a:r>
              <a:rPr lang="en-GB" sz="1100" dirty="0"/>
              <a:t> , 2 </a:t>
            </a:r>
            <a:r>
              <a:rPr lang="en-GB" sz="1100" dirty="0" err="1"/>
              <a:t>Haweena</a:t>
            </a:r>
            <a:r>
              <a:rPr lang="en-GB" sz="1100" dirty="0"/>
              <a:t>)</a:t>
            </a:r>
            <a:endParaRPr lang="x-none" sz="11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167318"/>
              </p:ext>
            </p:extLst>
          </p:nvPr>
        </p:nvGraphicFramePr>
        <p:xfrm>
          <a:off x="530352" y="3117772"/>
          <a:ext cx="6070158" cy="694382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14421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055737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54462">
                <a:tc gridSpan="2">
                  <a:txBody>
                    <a:bodyPr/>
                    <a:lstStyle/>
                    <a:p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Hiigsiga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x-none" sz="1200" b="1">
                          <a:solidFill>
                            <a:schemeClr val="bg1"/>
                          </a:solidFill>
                          <a:effectLst/>
                        </a:rPr>
                        <a:t>Community Vision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647391">
                <a:tc gridSpan="2">
                  <a:txBody>
                    <a:bodyPr/>
                    <a:lstStyle/>
                    <a:p>
                      <a:pPr marL="179388" marR="252095" indent="-179388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i="0" baseline="0" dirty="0" err="1">
                          <a:effectLst/>
                        </a:rPr>
                        <a:t>Hiigsiga</a:t>
                      </a:r>
                      <a:r>
                        <a:rPr lang="en-US" sz="1100" b="1" i="0" baseline="0" dirty="0">
                          <a:effectLst/>
                        </a:rPr>
                        <a:t> </a:t>
                      </a:r>
                      <a:r>
                        <a:rPr lang="en-US" sz="1100" b="1" i="0" baseline="0" dirty="0" err="1">
                          <a:effectLst/>
                        </a:rPr>
                        <a:t>Guud</a:t>
                      </a:r>
                      <a:r>
                        <a:rPr lang="en-US" sz="1100" b="1" i="0" baseline="0" dirty="0">
                          <a:effectLst/>
                        </a:rPr>
                        <a:t> </a:t>
                      </a:r>
                      <a:r>
                        <a:rPr lang="en-US" sz="1100" b="1" i="0" baseline="0" dirty="0" err="1">
                          <a:effectLst/>
                        </a:rPr>
                        <a:t>ee</a:t>
                      </a:r>
                      <a:r>
                        <a:rPr lang="en-US" sz="1100" b="1" i="0" baseline="0" dirty="0">
                          <a:effectLst/>
                        </a:rPr>
                        <a:t> </a:t>
                      </a:r>
                      <a:r>
                        <a:rPr lang="en-US" sz="1100" b="1" i="0" baseline="0" dirty="0" err="1">
                          <a:effectLst/>
                        </a:rPr>
                        <a:t>Bulshada</a:t>
                      </a:r>
                      <a:r>
                        <a:rPr lang="en-US" sz="1100" b="1" i="0" baseline="0" dirty="0">
                          <a:effectLst/>
                        </a:rPr>
                        <a:t> </a:t>
                      </a:r>
                      <a:r>
                        <a:rPr lang="x-none" sz="1100" b="1" i="0">
                          <a:effectLst/>
                        </a:rPr>
                        <a:t>:</a:t>
                      </a:r>
                      <a:r>
                        <a:rPr lang="en-GB" sz="1100" b="1" i="0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sanadka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dhisayo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dhaam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biyood,caafimaadkii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baadkii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horumariyay,deegaankuna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noqday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xudunta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wax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soosaarka,sidoo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kalana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caafimaad,waxbarashana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caruurta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looga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tuulada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dhexdeeda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seerihii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celiyay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talaabooyinka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wax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ilaalinayo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Kaymaha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i="0" dirty="0">
                        <a:effectLst/>
                      </a:endParaRPr>
                    </a:p>
                    <a:p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Hiigsiga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Sanadka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oodhan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caafimaad,waxbarasho,laydh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koronto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qaaday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kalana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arko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haweenkii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awood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yeeshay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dhaqaale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ahaana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sareeya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9388" marR="252095" indent="-179388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Hiigsiga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waxay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hiigsanayaan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Tuulada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nadiifa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waxbarasho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isku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halayn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dhamaan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kaabayaasha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casriga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ah.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kalana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iyadoo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warcyigelinta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tacadiyada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dumarka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gaysto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100" b="1" i="0" dirty="0">
                        <a:effectLst/>
                      </a:endParaRPr>
                    </a:p>
                    <a:p>
                      <a:pPr marL="179388" marR="252095" indent="-179388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Hiigsiga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Wiilasha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ah;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tuulada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noqotay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kala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duwan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deegaankoodana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guryaha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gaadha,laydh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wadadii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hagaajiyay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Islamarkaana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aanay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jirin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cid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iskuula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joojisa</a:t>
                      </a: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b="0" i="0" dirty="0">
                          <a:effectLst/>
                        </a:rPr>
                        <a:t>.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55585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Baahiyaha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Ugu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Mudan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ee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Community Priorities)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1117701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(Management of water sources) 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Dhisidda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dhaam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taangi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dararkii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Xayndaab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Dayr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Dhaamka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dhiso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Qolka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ilaalada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Qol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alaabta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dhigo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Dhuumaha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gudbinaya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kuwa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cabayaba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Rakibidda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Soolar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tuura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guddiga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122514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baseline="0" dirty="0">
                          <a:effectLst/>
                        </a:rPr>
                        <a:t> Iyo </a:t>
                      </a:r>
                      <a:r>
                        <a:rPr lang="en-US" sz="1100" b="1" baseline="0" dirty="0" err="1">
                          <a:effectLst/>
                        </a:rPr>
                        <a:t>Beeraha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(Livestock &amp; Agriculture)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(</a:t>
                      </a:r>
                      <a:r>
                        <a:rPr lang="x-none" sz="1100" b="1">
                          <a:effectLst/>
                        </a:rPr>
                        <a:t>Livestock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x-none" sz="1100" b="1" dirty="0">
                        <a:effectLst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adeegyada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Dib 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qoysaska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nugul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qaadista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aqoonta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shaqaalaha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Taageerida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dumarka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caano-diiqda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ah.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Taageerida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Maalgashiga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digaaga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(</a:t>
                      </a:r>
                      <a:r>
                        <a:rPr lang="x-none" sz="1100" b="1">
                          <a:effectLst/>
                        </a:rPr>
                        <a:t>Agriculture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x-none" sz="1100" b="1" dirty="0">
                        <a:effectLst/>
                      </a:endParaRPr>
                    </a:p>
                    <a:p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bacaha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qabta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qoto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farsamooyinka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wax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saarka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cuntada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iniinyo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agab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saacadaha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beerashada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Rakibidda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taandhooyinka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dhirta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678963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Deegaanka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Environment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Hirgelinta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ilaalinta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ciidda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Xakamaynta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dhirta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duulayaasha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Khayraadka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Dabiiciga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ah.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BAF434C-59C5-7C91-10BB-0CB65D6DDB68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352" y="490846"/>
            <a:ext cx="1490159" cy="111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558067"/>
            <a:ext cx="3280503" cy="1946021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Tirada</a:t>
            </a:r>
            <a:r>
              <a:rPr lang="en-GB" sz="1200" b="1" dirty="0"/>
              <a:t> </a:t>
            </a:r>
            <a:r>
              <a:rPr lang="en-GB" sz="1200" b="1" dirty="0" err="1"/>
              <a:t>Dadka</a:t>
            </a:r>
            <a:r>
              <a:rPr lang="en-GB" sz="1200" b="1" dirty="0"/>
              <a:t> La </a:t>
            </a:r>
            <a:r>
              <a:rPr lang="en-GB" sz="1200" b="1" dirty="0" err="1"/>
              <a:t>Xogwaraystay</a:t>
            </a:r>
            <a:r>
              <a:rPr lang="en-GB" sz="12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200" dirty="0"/>
              <a:t>7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Horumarinta</a:t>
            </a:r>
            <a:r>
              <a:rPr lang="en-GB" sz="1200" dirty="0"/>
              <a:t>  (7 Nin, 0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18 </a:t>
            </a:r>
            <a:r>
              <a:rPr lang="en-GB" sz="1200" dirty="0" err="1"/>
              <a:t>Haweena</a:t>
            </a:r>
            <a:endParaRPr lang="en-GB" sz="1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9 </a:t>
            </a:r>
            <a:r>
              <a:rPr lang="en-GB" sz="1200" dirty="0" err="1"/>
              <a:t>Dhalinyar</a:t>
            </a:r>
            <a:r>
              <a:rPr lang="en-GB" sz="1200" dirty="0"/>
              <a:t> ah (5 </a:t>
            </a:r>
            <a:r>
              <a:rPr lang="en-GB" sz="1200" dirty="0" err="1"/>
              <a:t>Wiil</a:t>
            </a:r>
            <a:r>
              <a:rPr lang="en-GB" sz="1200" dirty="0"/>
              <a:t>, 4 </a:t>
            </a:r>
            <a:r>
              <a:rPr lang="en-GB" sz="1200" dirty="0" err="1"/>
              <a:t>Hablood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Beeraley</a:t>
            </a:r>
            <a:r>
              <a:rPr lang="en-GB" sz="1200" dirty="0"/>
              <a:t> ah (5 Nin, 2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10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ah (7 Nin, 3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ah (6 Nin, 1 </a:t>
            </a:r>
            <a:r>
              <a:rPr lang="en-GB" sz="1200" dirty="0" err="1"/>
              <a:t>Gabadh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92 </a:t>
            </a:r>
            <a:r>
              <a:rPr lang="en-GB" sz="1200" dirty="0" err="1"/>
              <a:t>Tirada</a:t>
            </a:r>
            <a:r>
              <a:rPr lang="en-GB" sz="1200" dirty="0"/>
              <a:t> </a:t>
            </a:r>
            <a:r>
              <a:rPr lang="en-GB" sz="1200" dirty="0" err="1"/>
              <a:t>guud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kulanka</a:t>
            </a:r>
            <a:r>
              <a:rPr lang="en-GB" sz="1200" dirty="0"/>
              <a:t> ka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qayb</a:t>
            </a:r>
            <a:r>
              <a:rPr lang="en-GB" sz="1200" dirty="0"/>
              <a:t> </a:t>
            </a:r>
            <a:r>
              <a:rPr lang="en-GB" sz="1200" dirty="0" err="1"/>
              <a:t>gashay</a:t>
            </a:r>
            <a:r>
              <a:rPr lang="en-GB" sz="1200" dirty="0"/>
              <a:t>  (74 Nin, 18 </a:t>
            </a:r>
            <a:r>
              <a:rPr lang="en-GB" sz="1200" dirty="0" err="1"/>
              <a:t>Dumara</a:t>
            </a:r>
            <a:r>
              <a:rPr lang="en-GB" sz="1200" dirty="0"/>
              <a:t>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82F33A3-8186-E035-7E3F-5A466165F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3397" y="3620194"/>
            <a:ext cx="6131078" cy="411208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Jaantuska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Xilliyada</a:t>
            </a:r>
            <a:r>
              <a:rPr lang="en-GB" sz="1400" b="1" dirty="0">
                <a:solidFill>
                  <a:schemeClr val="bg1"/>
                </a:solidFill>
              </a:rPr>
              <a:t> (Seasonal Calendar)</a:t>
            </a:r>
            <a:endParaRPr lang="x-none" sz="14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306387" y="2642940"/>
            <a:ext cx="6245226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fulisay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(10%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Haween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ahaa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x-none" sz="1200" dirty="0">
              <a:effectLst/>
              <a:ea typeface="Tahoma" panose="020B0604030504040204" pitchFamily="34" charset="0"/>
            </a:endParaRPr>
          </a:p>
          <a:p>
            <a:pPr marL="182563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PIU: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M&amp;E Specialist, Technical Officer, Communications, Local CIP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onsultant, Intern.</a:t>
            </a:r>
            <a:endParaRPr lang="x-none" sz="1200" dirty="0">
              <a:effectLst/>
              <a:ea typeface="Tahoma" panose="020B0604030504040204" pitchFamily="34" charset="0"/>
            </a:endParaRPr>
          </a:p>
          <a:p>
            <a:pPr marL="182563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Somaliland Line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Ministry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Specialists: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Water resources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Agriculture,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Environment, Rangelands.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868523" y="249995"/>
            <a:ext cx="3351325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Date</a:t>
            </a:r>
            <a:r>
              <a:rPr lang="en-US" sz="12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2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discussions:  9-12 August 2024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8F0D02-1097-4F5E-E79F-23BCB1BEB5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825" y="4237014"/>
            <a:ext cx="6141650" cy="45564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DB3F4D-BD54-7206-9C2A-31B206389D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752" y="558066"/>
            <a:ext cx="2932236" cy="19460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66E34AB-4C35-4B15-A129-5955BB5F025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91320" y="1910469"/>
            <a:ext cx="3414279" cy="5101390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ADE50E-F909-4480-A4F1-55A7C9E6D56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52401" y="2144537"/>
            <a:ext cx="2914650" cy="443345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FCE754C-F4AA-4774-899C-F512BFC6A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391" y="501681"/>
            <a:ext cx="6180208" cy="1177637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Hay’adaha</a:t>
            </a:r>
            <a:r>
              <a:rPr lang="en-GB" sz="1400" b="1" dirty="0">
                <a:solidFill>
                  <a:schemeClr val="bg1"/>
                </a:solidFill>
              </a:rPr>
              <a:t> Ka </a:t>
            </a:r>
            <a:r>
              <a:rPr lang="en-GB" sz="1400" b="1" dirty="0" err="1">
                <a:solidFill>
                  <a:schemeClr val="bg1"/>
                </a:solidFill>
              </a:rPr>
              <a:t>shaqeeya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amm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ufidiya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Taakulo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Bulshada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823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9282"/>
            <a:ext cx="6099433" cy="789697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Shaqooyinka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Uu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Maalgelinayo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br>
              <a:rPr lang="en-GB" sz="1400" b="1" dirty="0">
                <a:solidFill>
                  <a:schemeClr val="bg1"/>
                </a:solidFill>
              </a:rPr>
            </a:br>
            <a:r>
              <a:rPr lang="en-GB" sz="1400" b="1" dirty="0">
                <a:solidFill>
                  <a:schemeClr val="bg1"/>
                </a:solidFill>
              </a:rPr>
              <a:t>(Activities to be funded by the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Project)</a:t>
            </a:r>
            <a:endParaRPr lang="x-non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850016"/>
              </p:ext>
            </p:extLst>
          </p:nvPr>
        </p:nvGraphicFramePr>
        <p:xfrm>
          <a:off x="471489" y="981774"/>
          <a:ext cx="6099432" cy="670002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53399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046033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221478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Shaqada</a:t>
                      </a:r>
                      <a:r>
                        <a:rPr lang="en-US" sz="1050" b="1" baseline="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(Activity)</a:t>
                      </a:r>
                      <a:endParaRPr lang="x-non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Shaqada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(Activity detail) </a:t>
                      </a:r>
                      <a:endParaRPr lang="x-non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861778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(Construction of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Haffir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dam)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  <a:buFont typeface="Arial" pitchFamily="34" charset="0"/>
                        <a:buChar char="•"/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xayndaabka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Cabirkiisu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yahay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75 m x 85 m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Baladh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ahaan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2.50 m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qodan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sarana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meelaha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dhaansanayayna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xooluhu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cabaan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alaabta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indent="-228600">
                        <a:lnSpc>
                          <a:spcPct val="107000"/>
                        </a:lnSpc>
                        <a:buFont typeface="Arial" pitchFamily="34" charset="0"/>
                        <a:buChar char="•"/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Rakibidda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dhuumaha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(solar)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tuura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indent="-228600">
                        <a:lnSpc>
                          <a:spcPct val="107000"/>
                        </a:lnSpc>
                        <a:buFont typeface="Arial" pitchFamily="34" charset="0"/>
                        <a:buChar char="•"/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guddiga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344816">
                <a:tc>
                  <a:txBody>
                    <a:bodyPr/>
                    <a:lstStyle/>
                    <a:p>
                      <a:pPr marL="21590" indent="1905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Adeegyada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indent="1905">
                        <a:lnSpc>
                          <a:spcPct val="107000"/>
                        </a:lnSpc>
                      </a:pP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qaadista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casriyaynta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aqoonta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shaqaalaha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deeganka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hore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uga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jiray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,daawooyinka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xoolaha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Laba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Mooto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ay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shaqaalaha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caafimaadka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xooluhu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isticmaalaan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29669487"/>
                  </a:ext>
                </a:extLst>
              </a:tr>
              <a:tr h="514688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 u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Xoolaynta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Danyarta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indent="-228600">
                        <a:lnSpc>
                          <a:spcPct val="107000"/>
                        </a:lnSpc>
                      </a:pP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Usoo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iibinta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300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neef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adhi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20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dameer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danyarta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nugul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Rarida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iibiyay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514688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Xarumaha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Ururinta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&amp;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Qiime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yeelidooda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Dhisidda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xarunta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ururinta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(Solar)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qaboojiye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Talaajad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joogaga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kale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Uqaabaynta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caano-diiqda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iskaashatada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14688"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Digaaga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(Poultry improvement)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helida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cimilo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digaagu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adkaysan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karaan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guri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digaag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casri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sanduuqyada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quudinta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cabinta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ool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digaaga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555875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tabobaro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(Provide agricultural inputs and training)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iniin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Rakibidda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taandhooyinka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(practical),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cayayaan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cudurrada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isuggayn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50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Beeroley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ah.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514688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Hababka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Ciida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(Soil and water conservation practices)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16,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000 LM</a:t>
                      </a:r>
                      <a:r>
                        <a:rPr lang="en-US" sz="105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xidh-xidhka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carada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en-US" sz="105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ha); 200 m</a:t>
                      </a:r>
                      <a:r>
                        <a:rPr lang="en-US" sz="105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Dhagax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difaac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ah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laguna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daboolay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 ha)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and 80 m</a:t>
                      </a:r>
                      <a:r>
                        <a:rPr lang="en-US" sz="105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qaab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dhagax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kuna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gaadhaysana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 ha.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344816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Duulaanka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(Invasive species control)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garanwaaga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buug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gacmeedyada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344816">
                <a:tc>
                  <a:txBody>
                    <a:bodyPr/>
                    <a:lstStyle/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(Forest protection) 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Ururka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Seeraha</a:t>
                      </a: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1441219"/>
                  </a:ext>
                </a:extLst>
              </a:tr>
              <a:tr h="334790"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Khayraadka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Dabiiciga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  <a:endParaRPr lang="en-US" sz="105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(NRM Training) 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Diyaarinta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buug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iyadoo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fulinayo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goobtana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bandhigo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03352058"/>
                  </a:ext>
                </a:extLst>
              </a:tr>
              <a:tr h="344816"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5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Shooladaha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Gaasta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50" b="1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="1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Shaqeeya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 </a:t>
                      </a:r>
                      <a:r>
                        <a:rPr lang="en-US" sz="10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shooladaha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gaasta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150 </a:t>
                      </a:r>
                      <a:r>
                        <a:rPr lang="en-US" sz="105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</a:t>
                      </a:r>
                      <a:r>
                        <a:rPr lang="en-US" sz="10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675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2400099-D1F1-420A-B8AE-C58F6BC7A7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08396" y="1234374"/>
            <a:ext cx="6552622" cy="5637481"/>
          </a:xfrm>
          <a:prstGeom prst="rect">
            <a:avLst/>
          </a:prstGeom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9EAB5A7D-A3C9-43A4-827B-D95B94F6F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346363"/>
            <a:ext cx="5915025" cy="74814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Baahiyaha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Bulshada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Mashaariicaha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Rabo</a:t>
            </a:r>
            <a:endParaRPr lang="en-GB" sz="1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bg1"/>
                </a:solidFill>
              </a:rPr>
              <a:t>(Other Community Priorities: funding to be sought from other) projects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79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1500" b="1" dirty="0">
                <a:solidFill>
                  <a:schemeClr val="bg1"/>
                </a:solidFill>
              </a:rPr>
              <a:t>Summary Diagram: Activities to be implemented by </a:t>
            </a:r>
            <a:r>
              <a:rPr lang="en-GB" sz="1500" b="1" dirty="0" err="1">
                <a:solidFill>
                  <a:schemeClr val="bg1"/>
                </a:solidFill>
              </a:rPr>
              <a:t>Barwaaqo</a:t>
            </a:r>
            <a:endParaRPr lang="x-none" sz="1500" b="1" dirty="0">
              <a:solidFill>
                <a:schemeClr val="bg1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id="{2BC46E0B-DCC5-8D65-0BC6-C268118F5B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062895" y="2614024"/>
            <a:ext cx="8998076" cy="506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1017</Words>
  <Application>Microsoft Office PowerPoint</Application>
  <PresentationFormat>A4 Paper (210x297 mm)</PresentationFormat>
  <Paragraphs>98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Tahoma</vt:lpstr>
      <vt:lpstr>Times New Roman</vt:lpstr>
      <vt:lpstr>Office Theme</vt:lpstr>
      <vt:lpstr>PowerPoint Presentation</vt:lpstr>
      <vt:lpstr>PowerPoint Presentation</vt:lpstr>
      <vt:lpstr>Hay’adaha Ka shaqeeya amm ufidiya Taakulo Bulshada </vt:lpstr>
      <vt:lpstr>Shaqooyinka Uu Maalgelinayo Mashruuca Barwaaqo (Activities to be funded by the Barwaaqo Project)</vt:lpstr>
      <vt:lpstr>Baahiyaha Kale ee Bulshada Ee Mashaariicaha Kale Laga Rabo (Other Community Priorities: funding to be sought from other) projects</vt:lpstr>
      <vt:lpstr>Summary Diagram: Activities to be implemented by Barwaaqo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22</cp:revision>
  <cp:lastPrinted>2024-11-20T13:21:02Z</cp:lastPrinted>
  <dcterms:created xsi:type="dcterms:W3CDTF">2024-03-26T07:16:37Z</dcterms:created>
  <dcterms:modified xsi:type="dcterms:W3CDTF">2025-11-16T06:56:09Z</dcterms:modified>
</cp:coreProperties>
</file>