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51" d="100"/>
          <a:sy n="51" d="100"/>
        </p:scale>
        <p:origin x="24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259459"/>
            <a:ext cx="522154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Geed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Abeera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Gabilay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Maroodijex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393920" y="1540030"/>
            <a:ext cx="635324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b="1" dirty="0" err="1"/>
              <a:t>Dhisida</a:t>
            </a:r>
            <a:r>
              <a:rPr lang="en-GB" sz="1200" b="1" dirty="0"/>
              <a:t> </a:t>
            </a:r>
            <a:r>
              <a:rPr lang="en-GB" sz="1200" b="1" dirty="0" err="1"/>
              <a:t>Dhaam</a:t>
            </a:r>
            <a:r>
              <a:rPr lang="en-GB" sz="1200" b="1" dirty="0"/>
              <a:t> </a:t>
            </a:r>
            <a:r>
              <a:rPr lang="en-GB" sz="1200" b="1" dirty="0" err="1"/>
              <a:t>Biyood</a:t>
            </a:r>
            <a:r>
              <a:rPr lang="en-GB" sz="1200" b="1" dirty="0"/>
              <a:t> </a:t>
            </a:r>
            <a:r>
              <a:rPr lang="en-GB" sz="1200" b="1" dirty="0" err="1"/>
              <a:t>Cusub</a:t>
            </a:r>
            <a:r>
              <a:rPr lang="en-GB" sz="1200" b="1" dirty="0"/>
              <a:t> 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42 </a:t>
            </a:r>
            <a:r>
              <a:rPr lang="en-GB" sz="1200" dirty="0"/>
              <a:t>km  </a:t>
            </a:r>
            <a:r>
              <a:rPr lang="en-GB" sz="1200" dirty="0" err="1"/>
              <a:t>Koonfur</a:t>
            </a:r>
            <a:r>
              <a:rPr lang="en-GB" sz="1200" dirty="0"/>
              <a:t> </a:t>
            </a:r>
            <a:r>
              <a:rPr lang="en-GB" sz="1200" dirty="0" err="1"/>
              <a:t>galbeed</a:t>
            </a:r>
            <a:r>
              <a:rPr lang="en-GB" sz="1200" dirty="0"/>
              <a:t>  </a:t>
            </a:r>
            <a:r>
              <a:rPr lang="en-GB" sz="1200" dirty="0" err="1"/>
              <a:t>Hargaysa</a:t>
            </a:r>
            <a:r>
              <a:rPr lang="en-GB" sz="1200" dirty="0"/>
              <a:t>.  </a:t>
            </a:r>
            <a:r>
              <a:rPr lang="en-KE" sz="1200" b="1" dirty="0"/>
              <a:t>GPS:</a:t>
            </a:r>
            <a:r>
              <a:rPr lang="en-KE" sz="1200" dirty="0"/>
              <a:t> N: </a:t>
            </a:r>
            <a:r>
              <a:rPr lang="en-US" sz="1200" dirty="0"/>
              <a:t>9.5200 </a:t>
            </a:r>
            <a:r>
              <a:rPr lang="en-KE" sz="1200" dirty="0"/>
              <a:t> E: </a:t>
            </a:r>
            <a:r>
              <a:rPr lang="en-US" sz="1200" dirty="0"/>
              <a:t>43.6996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5,000 </a:t>
            </a:r>
            <a:r>
              <a:rPr lang="en-GB" sz="1200" dirty="0"/>
              <a:t>households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degan</a:t>
            </a:r>
            <a:r>
              <a:rPr lang="en-GB" sz="1200" dirty="0"/>
              <a:t> ah </a:t>
            </a:r>
            <a:r>
              <a:rPr lang="en-GB" sz="1200" dirty="0" err="1"/>
              <a:t>oo</a:t>
            </a:r>
            <a:r>
              <a:rPr lang="en-GB" sz="1200" dirty="0"/>
              <a:t> ay </a:t>
            </a:r>
            <a:r>
              <a:rPr lang="en-GB" sz="1200" dirty="0" err="1"/>
              <a:t>kujiraan</a:t>
            </a:r>
            <a:r>
              <a:rPr lang="en-GB" sz="1200" dirty="0"/>
              <a:t> </a:t>
            </a:r>
            <a:r>
              <a:rPr lang="en-GB" sz="1200" dirty="0" err="1"/>
              <a:t>tuulooyink</a:t>
            </a:r>
            <a:r>
              <a:rPr lang="en-GB" sz="1200" dirty="0"/>
              <a:t> </a:t>
            </a:r>
            <a:r>
              <a:rPr lang="en-GB" sz="1200" dirty="0" err="1"/>
              <a:t>hoos</a:t>
            </a:r>
            <a:r>
              <a:rPr lang="en-GB" sz="1200" dirty="0"/>
              <a:t> </a:t>
            </a:r>
            <a:r>
              <a:rPr lang="en-GB" sz="1200" dirty="0" err="1"/>
              <a:t>yimada</a:t>
            </a:r>
            <a:r>
              <a:rPr lang="en-GB" sz="1200" dirty="0"/>
              <a:t> </a:t>
            </a:r>
          </a:p>
          <a:p>
            <a:pPr algn="just"/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13.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</a:t>
            </a:r>
            <a:r>
              <a:rPr lang="en-GB" sz="1200" dirty="0" err="1"/>
              <a:t>beeralay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,  Adhi, </a:t>
            </a:r>
            <a:r>
              <a:rPr lang="en-GB" sz="1200" dirty="0" err="1"/>
              <a:t>dameero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dhaqashada</a:t>
            </a:r>
            <a:r>
              <a:rPr lang="en-GB" sz="1200" dirty="0"/>
              <a:t> </a:t>
            </a:r>
            <a:r>
              <a:rPr lang="en-GB" sz="1200" dirty="0" err="1"/>
              <a:t>shinida</a:t>
            </a:r>
            <a:r>
              <a:rPr lang="en-GB" sz="1200" dirty="0"/>
              <a:t>)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isticmaal</a:t>
            </a:r>
            <a:r>
              <a:rPr lang="en-GB" sz="1200" dirty="0"/>
              <a:t> </a:t>
            </a:r>
            <a:r>
              <a:rPr lang="en-GB" sz="1200" dirty="0" err="1"/>
              <a:t>beero</a:t>
            </a:r>
            <a:r>
              <a:rPr lang="en-GB" sz="1200" dirty="0"/>
              <a:t> </a:t>
            </a:r>
            <a:r>
              <a:rPr lang="en-GB" sz="1200" dirty="0" err="1"/>
              <a:t>robaadka</a:t>
            </a:r>
            <a:r>
              <a:rPr lang="en-GB" sz="1200" dirty="0"/>
              <a:t> </a:t>
            </a:r>
            <a:r>
              <a:rPr lang="en-GB" sz="1200" dirty="0" err="1"/>
              <a:t>waxany</a:t>
            </a:r>
            <a:r>
              <a:rPr lang="en-GB" sz="1200" dirty="0"/>
              <a:t> </a:t>
            </a:r>
            <a:r>
              <a:rPr lang="en-GB" sz="1200" dirty="0" err="1"/>
              <a:t>beertaan</a:t>
            </a:r>
            <a:r>
              <a:rPr lang="en-GB" sz="1200" dirty="0"/>
              <a:t> </a:t>
            </a:r>
            <a:r>
              <a:rPr lang="en-GB" sz="1200" dirty="0" err="1"/>
              <a:t>midhaha</a:t>
            </a:r>
            <a:r>
              <a:rPr lang="en-GB" sz="1200" dirty="0"/>
              <a:t> </a:t>
            </a:r>
            <a:r>
              <a:rPr lang="en-GB" sz="1200" dirty="0" err="1"/>
              <a:t>sida</a:t>
            </a:r>
            <a:r>
              <a:rPr lang="en-GB" sz="1200" dirty="0"/>
              <a:t>; </a:t>
            </a:r>
            <a:r>
              <a:rPr lang="en-GB" sz="1200" dirty="0" err="1"/>
              <a:t>garow</a:t>
            </a:r>
            <a:r>
              <a:rPr lang="en-GB" sz="1200" dirty="0"/>
              <a:t>, </a:t>
            </a:r>
            <a:r>
              <a:rPr lang="en-GB" sz="1200" dirty="0" err="1"/>
              <a:t>digirta</a:t>
            </a:r>
            <a:r>
              <a:rPr lang="en-GB" sz="1200" dirty="0"/>
              <a:t>, tomato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qajida</a:t>
            </a:r>
            <a:r>
              <a:rPr lang="en-GB" sz="1200" dirty="0"/>
              <a:t>. </a:t>
            </a:r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11 (11 men, 0 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954585"/>
              </p:ext>
            </p:extLst>
          </p:nvPr>
        </p:nvGraphicFramePr>
        <p:xfrm>
          <a:off x="333998" y="3109691"/>
          <a:ext cx="6473086" cy="70750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1757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91329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64521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2486807">
                <a:tc gridSpan="2">
                  <a:txBody>
                    <a:bodyPr/>
                    <a:lstStyle/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Tuulada</a:t>
                      </a:r>
                      <a:r>
                        <a:rPr lang="en-GB" sz="1100" dirty="0">
                          <a:effectLst/>
                        </a:rPr>
                        <a:t> geed </a:t>
                      </a:r>
                      <a:r>
                        <a:rPr lang="en-GB" sz="1100" dirty="0" err="1">
                          <a:effectLst/>
                        </a:rPr>
                        <a:t>abeera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sanadka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laga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helaayo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lagana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cidhib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tiray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baahida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ee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xooluhu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hayamaan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tuulada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kala </a:t>
                      </a:r>
                      <a:r>
                        <a:rPr lang="en-GB" sz="1100" dirty="0" err="1">
                          <a:effectLst/>
                        </a:rPr>
                        <a:t>caruurtu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marwalba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diyaara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kordhay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haweenka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si</a:t>
                      </a:r>
                      <a:r>
                        <a:rPr lang="en-GB" sz="1100" dirty="0">
                          <a:effectLst/>
                        </a:rPr>
                        <a:t> mug </a:t>
                      </a:r>
                      <a:r>
                        <a:rPr lang="en-GB" sz="1100" dirty="0" err="1">
                          <a:effectLst/>
                        </a:rPr>
                        <a:t>leh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qayb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qaadanayada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dhamaan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qaybaha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kujiraan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inay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suuqa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geyaan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 In ay </a:t>
                      </a:r>
                      <a:r>
                        <a:rPr lang="en-GB" sz="1100" dirty="0" err="1">
                          <a:effectLst/>
                        </a:rPr>
                        <a:t>sanadkoo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joogto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daryeelka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loo </a:t>
                      </a:r>
                      <a:r>
                        <a:rPr lang="en-GB" sz="1100" dirty="0" err="1">
                          <a:effectLst/>
                        </a:rPr>
                        <a:t>qaaday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in la </a:t>
                      </a:r>
                      <a:r>
                        <a:rPr lang="en-GB" sz="1100" dirty="0" err="1">
                          <a:effectLst/>
                        </a:rPr>
                        <a:t>xoojiyo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ganacsiga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xidhiidha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iyadoo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looqaadyo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xirfadaha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suuq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ee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haweenka</a:t>
                      </a:r>
                      <a:r>
                        <a:rPr lang="en-GB" sz="1100" dirty="0">
                          <a:effectLst/>
                        </a:rPr>
                        <a:t>.  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</a:t>
                      </a:r>
                      <a:r>
                        <a:rPr lang="en-US" sz="1100" b="1" dirty="0">
                          <a:effectLst/>
                        </a:rPr>
                        <a:t> ah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ay 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horumarsa</a:t>
                      </a:r>
                      <a:r>
                        <a:rPr lang="en-US" sz="1100" dirty="0">
                          <a:effectLst/>
                        </a:rPr>
                        <a:t>,  </a:t>
                      </a:r>
                      <a:r>
                        <a:rPr lang="en-US" sz="1100" dirty="0" err="1">
                          <a:effectLst/>
                        </a:rPr>
                        <a:t>haystana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nadifa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sanadka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dhan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haweenka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da,da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yar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horumariyo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iyadoo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lasinaayo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tayadeedu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sarayso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horumarinta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dhamaystiran</a:t>
                      </a:r>
                      <a:r>
                        <a:rPr lang="en-US" sz="1100" dirty="0">
                          <a:effectLst/>
                        </a:rPr>
                        <a:t>, in la </a:t>
                      </a:r>
                      <a:r>
                        <a:rPr lang="en-US" sz="1100" dirty="0" err="1">
                          <a:effectLst/>
                        </a:rPr>
                        <a:t>tirtiro</a:t>
                      </a:r>
                      <a:r>
                        <a:rPr lang="en-US" sz="1100" dirty="0">
                          <a:effectLst/>
                        </a:rPr>
                        <a:t> ka </a:t>
                      </a:r>
                      <a:r>
                        <a:rPr lang="en-US" sz="1100" dirty="0" err="1">
                          <a:effectLst/>
                        </a:rPr>
                        <a:t>hadhida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ee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sababo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guurka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dagdaga</a:t>
                      </a:r>
                      <a:r>
                        <a:rPr lang="en-US" sz="1100" dirty="0">
                          <a:effectLst/>
                        </a:rPr>
                        <a:t> ah, </a:t>
                      </a:r>
                      <a:r>
                        <a:rPr lang="en-US" sz="1100" dirty="0" err="1">
                          <a:effectLst/>
                        </a:rPr>
                        <a:t>sidoo</a:t>
                      </a:r>
                      <a:r>
                        <a:rPr lang="en-US" sz="1100" dirty="0">
                          <a:effectLst/>
                        </a:rPr>
                        <a:t> kale </a:t>
                      </a:r>
                      <a:r>
                        <a:rPr lang="en-US" sz="1100" dirty="0" err="1">
                          <a:effectLst/>
                        </a:rPr>
                        <a:t>uu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degaankoodu</a:t>
                      </a:r>
                      <a:r>
                        <a:rPr lang="en-US" sz="1100" dirty="0">
                          <a:effectLst/>
                        </a:rPr>
                        <a:t> k </a:t>
                      </a:r>
                      <a:r>
                        <a:rPr lang="en-US" sz="1100" dirty="0" err="1">
                          <a:effectLst/>
                        </a:rPr>
                        <a:t>andiif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noqdo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geedka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granwaaga</a:t>
                      </a:r>
                      <a:r>
                        <a:rPr lang="en-US" sz="1100" dirty="0">
                          <a:effectLst/>
                        </a:rPr>
                        <a:t>.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Raga ah</a:t>
                      </a:r>
                      <a:r>
                        <a:rPr lang="en-US" sz="1100" dirty="0">
                          <a:effectLst/>
                        </a:rPr>
                        <a:t>:  In ay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dhalinyarada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firfircoon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qayb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qaadanasa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horumarka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bulshada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iyadoo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tuuladuna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leedahay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joogto</a:t>
                      </a:r>
                      <a:r>
                        <a:rPr lang="en-US" sz="1100" dirty="0">
                          <a:effectLst/>
                        </a:rPr>
                        <a:t> ah,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dhamaystiran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nidaamyada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waxsoosaar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ee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xoolaha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beeraha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sidoo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kalana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wakhti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uhelaan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ciyaaraha</a:t>
                      </a:r>
                      <a:endParaRPr lang="en-US" sz="1100" dirty="0">
                        <a:effectLst/>
                      </a:endParaRP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65685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.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767909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xayndaab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siliga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waardiyaha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064804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kaydintiisa</a:t>
                      </a:r>
                      <a:r>
                        <a:rPr lang="en-GB" sz="1100" dirty="0">
                          <a:effectLst/>
                        </a:rPr>
                        <a:t> 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</a:rPr>
                        <a:t>Dib u </a:t>
                      </a:r>
                      <a:r>
                        <a:rPr lang="en-GB" sz="1100" dirty="0" err="1">
                          <a:effectLst/>
                        </a:rPr>
                        <a:t>xoolaynta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qoysaska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nugul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digaaga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Taageerada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horumarinta</a:t>
                      </a:r>
                      <a:r>
                        <a:rPr lang="en-GB" sz="1100" dirty="0">
                          <a:effectLst/>
                        </a:rPr>
                        <a:t> ka </a:t>
                      </a:r>
                      <a:r>
                        <a:rPr lang="en-GB" sz="1100" dirty="0" err="1">
                          <a:effectLst/>
                        </a:rPr>
                        <a:t>ganacsiga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caanaha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canaha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xidhiidha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Taageerada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hormainta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shinida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tayadisu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sarayso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qalb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gacmeedka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Maaraynta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xakamaynta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xanuunada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xidhiidha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sameeyo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xarun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kaydiyo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839135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khayraadka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dabiiciga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Fulinta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farsamooyinka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joojiyo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Xakamaynta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maaraynta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geedaha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faafa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marL="0" lvl="0" indent="0" algn="l" defTabSz="685800" rtl="0" eaLnBrk="1" latinLnBrk="0" hangingPunct="1">
                        <a:buFont typeface="Symbol" panose="05050102010706020507" pitchFamily="18" charset="2"/>
                        <a:buNone/>
                      </a:pP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107450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835" y="578427"/>
            <a:ext cx="3431301" cy="2277603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 err="1"/>
              <a:t>Tirada</a:t>
            </a:r>
            <a:r>
              <a:rPr lang="en-GB" sz="1400" b="1" dirty="0"/>
              <a:t> </a:t>
            </a:r>
            <a:r>
              <a:rPr lang="en-GB" sz="1400" b="1" dirty="0" err="1"/>
              <a:t>Dadka</a:t>
            </a:r>
            <a:r>
              <a:rPr lang="en-GB" sz="1400" b="1" dirty="0"/>
              <a:t> Lala </a:t>
            </a:r>
            <a:r>
              <a:rPr lang="en-GB" sz="1400" b="1" dirty="0" err="1"/>
              <a:t>Tashaday</a:t>
            </a:r>
            <a:r>
              <a:rPr lang="en-GB" sz="1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/>
              <a:t>11 </a:t>
            </a:r>
            <a:r>
              <a:rPr lang="en-GB" sz="1400" dirty="0" err="1"/>
              <a:t>xubnood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tuulada</a:t>
            </a:r>
            <a:r>
              <a:rPr lang="en-GB" sz="1400" dirty="0"/>
              <a:t> ah (11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53  </a:t>
            </a:r>
            <a:r>
              <a:rPr lang="en-GB" sz="1400" dirty="0" err="1"/>
              <a:t>Haweena</a:t>
            </a:r>
            <a:endParaRPr lang="en-GB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34 </a:t>
            </a:r>
            <a:r>
              <a:rPr lang="en-GB" sz="1400" dirty="0" err="1"/>
              <a:t>Dhalinyara</a:t>
            </a:r>
            <a:r>
              <a:rPr lang="en-GB" sz="1400" dirty="0"/>
              <a:t> (11 raga, 23 </a:t>
            </a:r>
            <a:r>
              <a:rPr lang="en-GB" sz="1400" dirty="0" err="1"/>
              <a:t>dumara</a:t>
            </a:r>
            <a:r>
              <a:rPr lang="en-GB" sz="1400" dirty="0"/>
              <a:t>)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12 </a:t>
            </a:r>
            <a:r>
              <a:rPr lang="en-GB" sz="1400" dirty="0" err="1"/>
              <a:t>Beeralay</a:t>
            </a:r>
            <a:r>
              <a:rPr lang="en-GB" sz="1400" dirty="0"/>
              <a:t>  (7 raga, 5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8 </a:t>
            </a:r>
            <a:r>
              <a:rPr lang="en-GB" sz="1400" dirty="0" err="1"/>
              <a:t>Xoola</a:t>
            </a:r>
            <a:r>
              <a:rPr lang="en-GB" sz="1400" dirty="0"/>
              <a:t> </a:t>
            </a:r>
            <a:r>
              <a:rPr lang="en-GB" sz="1400" dirty="0" err="1"/>
              <a:t>dhaqato</a:t>
            </a:r>
            <a:r>
              <a:rPr lang="en-GB" sz="1400" dirty="0"/>
              <a:t> ah (5 raga 3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9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biyaha</a:t>
            </a:r>
            <a:r>
              <a:rPr lang="en-GB" sz="1400" dirty="0"/>
              <a:t> ah (5 raga, 4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340 </a:t>
            </a:r>
            <a:r>
              <a:rPr lang="en-GB" sz="1400" dirty="0" err="1"/>
              <a:t>bulshada</a:t>
            </a:r>
            <a:r>
              <a:rPr lang="en-GB" sz="1400" dirty="0"/>
              <a:t> </a:t>
            </a:r>
            <a:r>
              <a:rPr lang="en-GB" sz="1400" dirty="0" err="1"/>
              <a:t>guud</a:t>
            </a:r>
            <a:r>
              <a:rPr lang="en-GB" sz="1400" dirty="0"/>
              <a:t> ah (222 rag, 118 </a:t>
            </a:r>
            <a:r>
              <a:rPr lang="en-GB" sz="14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0" y="2972036"/>
            <a:ext cx="6650180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abaabulka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Geed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abeera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3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lafuliyay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15-18 </a:t>
            </a:r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Agust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219500"/>
              </p:ext>
            </p:extLst>
          </p:nvPr>
        </p:nvGraphicFramePr>
        <p:xfrm>
          <a:off x="347471" y="4474724"/>
          <a:ext cx="6163057" cy="4697313"/>
        </p:xfrm>
        <a:graphic>
          <a:graphicData uri="http://schemas.openxmlformats.org/drawingml/2006/table">
            <a:tbl>
              <a:tblPr firstRow="1" firstCol="1" bandRow="1"/>
              <a:tblGrid>
                <a:gridCol w="2308869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9982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1540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279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52689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Geedabeera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36997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Rimaan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40163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459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daruuriga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00454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Wakhtiyada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433524"/>
                  </a:ext>
                </a:extLst>
              </a:tr>
              <a:tr h="18306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0CD8AC4-937D-434E-90D7-1E719A094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1581" y="408394"/>
            <a:ext cx="3164098" cy="226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5915025" cy="1223338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6BD82F-DE0B-420C-9B69-DE8B401CF7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822714"/>
              </p:ext>
            </p:extLst>
          </p:nvPr>
        </p:nvGraphicFramePr>
        <p:xfrm>
          <a:off x="3008376" y="1892431"/>
          <a:ext cx="3778116" cy="63801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9058">
                  <a:extLst>
                    <a:ext uri="{9D8B030D-6E8A-4147-A177-3AD203B41FA5}">
                      <a16:colId xmlns:a16="http://schemas.microsoft.com/office/drawing/2014/main" val="1763180389"/>
                    </a:ext>
                  </a:extLst>
                </a:gridCol>
                <a:gridCol w="1889058">
                  <a:extLst>
                    <a:ext uri="{9D8B030D-6E8A-4147-A177-3AD203B41FA5}">
                      <a16:colId xmlns:a16="http://schemas.microsoft.com/office/drawing/2014/main" val="855513320"/>
                    </a:ext>
                  </a:extLst>
                </a:gridCol>
              </a:tblGrid>
              <a:tr h="18319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Ururka amma Hayada lad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Shaqooyinka Muhimka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15375495"/>
                  </a:ext>
                </a:extLst>
              </a:tr>
              <a:tr h="315517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ActionAid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Kobcinta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xirfadah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lacagta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dhoobqaad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balayga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qaybinta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qarbadada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431744182"/>
                  </a:ext>
                </a:extLst>
              </a:tr>
              <a:tr h="566485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World Vision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maliyadeed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dumarka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siiyay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544683159"/>
                  </a:ext>
                </a:extLst>
              </a:tr>
              <a:tr h="37483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Badbadada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Caruurta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(SCI)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Adeegyada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nafaqaynta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xuquuqda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caruurta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506654085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Haayada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Aduunka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Tageerao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lacag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siin</a:t>
                      </a:r>
                      <a:r>
                        <a:rPr lang="en-US" sz="1100" kern="1200" dirty="0">
                          <a:effectLst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</a:rPr>
                        <a:t>abuurka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beeraha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taageerada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beeraha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34982747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GIZ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Moosaska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hortaga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guurka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dib-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uhabynta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barkadood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3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barkadood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cusub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55413764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Qodal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Dib-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uhabaynta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dugsiga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xarunta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caafimaadka,wacyigalinta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iskaashiga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bulsahada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320711333"/>
                  </a:ext>
                </a:extLst>
              </a:tr>
              <a:tr h="34535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Wasaarada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abuur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03376776"/>
                  </a:ext>
                </a:extLst>
              </a:tr>
              <a:tr h="282630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Wasaarada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waxbarashada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Mushaharaadka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macalimiinta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waxabarashada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628367843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SADO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dumarka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isu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abaabula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geeriyaha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aroosyada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03561103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SAADO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Taageerada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dumarka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iskood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isu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abaabula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adeegyada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0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64405017"/>
                  </a:ext>
                </a:extLst>
              </a:tr>
              <a:tr h="51744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Kaalo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Taageerada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kooxaha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ganacsada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iibinta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421085667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2995B66A-4D59-4DC4-B7AF-BC86FA004F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4" y="2244436"/>
            <a:ext cx="2853175" cy="539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080012"/>
              </p:ext>
            </p:extLst>
          </p:nvPr>
        </p:nvGraphicFramePr>
        <p:xfrm>
          <a:off x="379283" y="451422"/>
          <a:ext cx="6099433" cy="817822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00766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498667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301958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172009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balaca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4.5 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joog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loodhisay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1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1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qolalka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suuli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saaraya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lasiiyo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45293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Adeega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daryeelayaasha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mooto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dawooyinka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adeega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xooloaha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603915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uxoolaynta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200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adhi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dameero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10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qoys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nugul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71593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err="1"/>
                        <a:t>Dhismaha</a:t>
                      </a:r>
                      <a:r>
                        <a:rPr lang="en-US" sz="1050" dirty="0"/>
                        <a:t> </a:t>
                      </a:r>
                      <a:r>
                        <a:rPr lang="so-SO" sz="1050" dirty="0"/>
                        <a:t>Xaru</a:t>
                      </a:r>
                      <a:r>
                        <a:rPr lang="en-US" sz="1050" dirty="0" err="1"/>
                        <a:t>nta</a:t>
                      </a:r>
                      <a:r>
                        <a:rPr lang="en-US" sz="1050" dirty="0"/>
                        <a:t> </a:t>
                      </a:r>
                      <a:r>
                        <a:rPr lang="so-SO" sz="1050" dirty="0"/>
                        <a:t>ururinta caanaha iyo hagaajinta silsiladda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suuqgayta</a:t>
                      </a:r>
                      <a:r>
                        <a:rPr lang="en-US" sz="1050" dirty="0"/>
                        <a:t> </a:t>
                      </a:r>
                      <a:r>
                        <a:rPr lang="en-US" sz="1050" dirty="0" err="1"/>
                        <a:t>caanaha</a:t>
                      </a:r>
                      <a:r>
                        <a:rPr lang="en-US" sz="1050" dirty="0"/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Doorashada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goobta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dhismaha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xarunta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ururinta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caanaha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leh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nidaamka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tamarta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cadceeda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qaboojiye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kala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duwan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istcimaalo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Abuurista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kooxo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rasmiya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ganacsada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107390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iibinta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gacmeedyada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itcimaalo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soosaarista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dhismayaal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in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lasoo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iibiyo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rikibo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mashinada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farsameeyo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endParaRPr lang="en-US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ladhiso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lana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iskaashatooyin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soosaara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saabsan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soosaarista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farsamaynta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81484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iibinta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nooc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digaaga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adkaysi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uleh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isbadalka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cimilada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digaag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casri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sanduuqyada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dhalaan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quudiyo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kuwa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cabaan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Tobabra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itus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itaabsi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ah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saabsan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dhaqashada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digaaga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89492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sanaaduuqda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dirayska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galoofiska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kale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qiijiyayaasha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doono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kamida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dumarku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hogaaminayaan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sanduuqyada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gurashada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malabka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xidhista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suuqyada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malabka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  <a:tr h="35796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waxsoosaarka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abuurka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qalab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gacmeedka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tayadoodu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sarayso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hanaanka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wanagsan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waxberashada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50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489924254"/>
                  </a:ext>
                </a:extLst>
              </a:tr>
              <a:tr h="536952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iskaashatooyin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meelo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wax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kaydsadaan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bakhaar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nidaamaka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qaboojiye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953177831"/>
                  </a:ext>
                </a:extLst>
              </a:tr>
              <a:tr h="71593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Fulinta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nidaamyada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14,400 m(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udhigma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50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98m3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biyaxidhenada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dahgaxa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ah(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udhigma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81 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udhigma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255713401"/>
                  </a:ext>
                </a:extLst>
              </a:tr>
              <a:tr h="35796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Khyraadka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dabiiciga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ituso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itaabsi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goobaha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tobabarada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Diyaarinta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hagayaasha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02928720"/>
                  </a:ext>
                </a:extLst>
              </a:tr>
              <a:tr h="178984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265697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86669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156755"/>
              </p:ext>
            </p:extLst>
          </p:nvPr>
        </p:nvGraphicFramePr>
        <p:xfrm>
          <a:off x="212306" y="1652436"/>
          <a:ext cx="6410168" cy="48730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4727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4825441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9403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1120488">
                <a:tc>
                  <a:txBody>
                    <a:bodyPr/>
                    <a:lstStyle/>
                    <a:p>
                      <a:pPr marL="0" marR="23495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dhiso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lagana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sahqaysiyo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1489591">
                <a:tc>
                  <a:txBody>
                    <a:bodyPr/>
                    <a:lstStyle/>
                    <a:p>
                      <a:pPr marL="0" marR="0" algn="l" defTabSz="6858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Jiritaan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la,aanta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xirfadaha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fursadaha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tobabarada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dhalinyarta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fursado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ay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uga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qayb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gali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karaan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tobabarada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casharada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xirfadaha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farsmada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gacanta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132264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la,aanta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udhow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effectLst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Qalabaynta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dhalaanka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hooyada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tageerada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dawwoynka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shaqaalaha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FBC47F-E919-47C7-BA14-CC718F930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182" y="712357"/>
            <a:ext cx="5029636" cy="893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12017</TotalTime>
  <Words>1530</Words>
  <Application>Microsoft Office PowerPoint</Application>
  <PresentationFormat>A4 Paper (210x297 mm)</PresentationFormat>
  <Paragraphs>319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152</cp:revision>
  <dcterms:created xsi:type="dcterms:W3CDTF">2024-03-26T07:16:37Z</dcterms:created>
  <dcterms:modified xsi:type="dcterms:W3CDTF">2025-11-16T06:55:21Z</dcterms:modified>
</cp:coreProperties>
</file>