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136349"/>
            <a:ext cx="52215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K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Garabis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Farawayne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1" y="1706009"/>
            <a:ext cx="60701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20</a:t>
            </a:r>
            <a:r>
              <a:rPr lang="en-GB" sz="1200" dirty="0"/>
              <a:t>km </a:t>
            </a:r>
            <a:r>
              <a:rPr lang="en-GB" sz="1200" dirty="0" err="1"/>
              <a:t>Koonfur</a:t>
            </a:r>
            <a:r>
              <a:rPr lang="en-GB" sz="1200" dirty="0"/>
              <a:t> </a:t>
            </a:r>
            <a:r>
              <a:rPr lang="en-GB" sz="1200" dirty="0" err="1"/>
              <a:t>galbeed</a:t>
            </a:r>
            <a:r>
              <a:rPr lang="en-GB" sz="1200" dirty="0"/>
              <a:t>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9.4309 </a:t>
            </a:r>
            <a:r>
              <a:rPr lang="en-KE" sz="1200" dirty="0"/>
              <a:t> E: </a:t>
            </a:r>
            <a:r>
              <a:rPr lang="en-US" sz="1200" dirty="0"/>
              <a:t>43.9557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500</a:t>
            </a:r>
            <a:r>
              <a:rPr lang="en-GB" sz="1200" dirty="0"/>
              <a:t> 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ilaa</a:t>
            </a:r>
            <a:r>
              <a:rPr lang="en-GB" sz="1200" dirty="0"/>
              <a:t> 300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reguraa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doonta</a:t>
            </a:r>
            <a:r>
              <a:rPr lang="en-GB" sz="1200" dirty="0"/>
              <a:t> </a:t>
            </a:r>
            <a:r>
              <a:rPr lang="en-GB" sz="1200" dirty="0" err="1"/>
              <a:t>xiliyada</a:t>
            </a:r>
            <a:r>
              <a:rPr lang="en-GB" sz="1200" dirty="0"/>
              <a:t> </a:t>
            </a:r>
            <a:r>
              <a:rPr lang="en-GB" sz="1200" dirty="0" err="1"/>
              <a:t>abaarta</a:t>
            </a:r>
            <a:r>
              <a:rPr lang="en-KE" sz="1200" dirty="0"/>
              <a:t>. 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0.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beeralay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Adhi ),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roobka</a:t>
            </a:r>
            <a:r>
              <a:rPr lang="en-GB" sz="1200" dirty="0"/>
              <a:t> , </a:t>
            </a:r>
            <a:r>
              <a:rPr lang="en-GB" sz="1200" dirty="0" err="1"/>
              <a:t>xoogsatada</a:t>
            </a:r>
            <a:r>
              <a:rPr lang="en-GB" sz="1200" dirty="0"/>
              <a:t> </a:t>
            </a:r>
            <a:r>
              <a:rPr lang="en-GB" sz="1200" dirty="0" err="1"/>
              <a:t>malinlaha</a:t>
            </a:r>
            <a:r>
              <a:rPr lang="en-GB" sz="1200" dirty="0"/>
              <a:t>  </a:t>
            </a:r>
            <a:endParaRPr lang="en-KE" sz="1200" dirty="0"/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(5 men, 2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323957"/>
              </p:ext>
            </p:extLst>
          </p:nvPr>
        </p:nvGraphicFramePr>
        <p:xfrm>
          <a:off x="274078" y="3309285"/>
          <a:ext cx="6473086" cy="6460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189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949113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Degaan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helitannka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xoolahaba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yihiin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kalana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dhamaystiran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Badqabka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degaanka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berahana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looqaday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waritaan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mudo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dheer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qaaday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waxbarasho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sandkoo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una dhow </a:t>
                      </a:r>
                      <a:r>
                        <a:rPr lang="en-GB" sz="1100" dirty="0" err="1">
                          <a:effectLst/>
                        </a:rPr>
                        <a:t>guryahooda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fayadhowrka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degaanka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hagaajiyay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dhisay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suuliyaal</a:t>
                      </a:r>
                      <a:r>
                        <a:rPr lang="en-GB" sz="1100" dirty="0">
                          <a:effectLst/>
                        </a:rPr>
                        <a:t>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hurumariyay</a:t>
                      </a:r>
                      <a:r>
                        <a:rPr lang="en-US" sz="1100" dirty="0">
                          <a:effectLst/>
                        </a:rPr>
                        <a:t>, 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tobaro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shaqooyin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sifican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noladaan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tuuladooda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252095" indent="0" algn="just"/>
                      <a:r>
                        <a:rPr lang="en-US" sz="1100" dirty="0" err="1">
                          <a:effectLst/>
                        </a:rPr>
                        <a:t>Dhaliyarada</a:t>
                      </a:r>
                      <a:r>
                        <a:rPr lang="en-US" sz="1100" dirty="0">
                          <a:effectLst/>
                        </a:rPr>
                        <a:t> Raga ah: 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awoodooda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xirfadaba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kor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looqaday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helayn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khuseeya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beeraha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xoolahaba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kalena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meelo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loogu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talagaly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jimicsiga</a:t>
                      </a:r>
                      <a:r>
                        <a:rPr lang="en-US" sz="1100" dirty="0">
                          <a:effectLst/>
                        </a:rPr>
                        <a:t>. 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3090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063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fayadhowrka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nadafada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34311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xarunta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</a:rPr>
                        <a:t>Dib u </a:t>
                      </a:r>
                      <a:r>
                        <a:rPr lang="en-GB" sz="1100" dirty="0" err="1">
                          <a:effectLst/>
                        </a:rPr>
                        <a:t>xoolaynt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samaysay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isbadalka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cimaladu</a:t>
                      </a:r>
                      <a:endParaRPr lang="en-GB" sz="1100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Suuq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ukunt</a:t>
                      </a:r>
                      <a:r>
                        <a:rPr lang="en-GB" sz="1100" dirty="0">
                          <a:effectLst/>
                        </a:rPr>
                        <a:t>/</a:t>
                      </a:r>
                      <a:r>
                        <a:rPr lang="en-GB" sz="1100" dirty="0" err="1">
                          <a:effectLst/>
                        </a:rPr>
                        <a:t>beedka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malabka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nafaqeeye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Koruqaadista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aqoonta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taagerada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waxberashada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nafaqeyaha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cunna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qarbadada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kaydsado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625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noolaynta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dhul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daaqsimeedka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dhagaxa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horatago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caroguurka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nabaad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guur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Beerista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uqaadista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xirfada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aqoonta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tiirsan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isticmaalka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dhuxulaysatada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567236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646655"/>
            <a:ext cx="3419187" cy="2202871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7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(5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29 </a:t>
            </a:r>
            <a:r>
              <a:rPr lang="en-GB" sz="1400" dirty="0" err="1"/>
              <a:t>Haweena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33 </a:t>
            </a:r>
            <a:r>
              <a:rPr lang="en-GB" sz="1400" dirty="0" err="1"/>
              <a:t>Dhalinyara</a:t>
            </a:r>
            <a:r>
              <a:rPr lang="en-GB" sz="1400" dirty="0"/>
              <a:t> (18 rag, 15 </a:t>
            </a:r>
            <a:r>
              <a:rPr lang="en-GB" sz="1400" dirty="0" err="1"/>
              <a:t>dumar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7 </a:t>
            </a:r>
            <a:r>
              <a:rPr lang="en-GB" sz="1400" dirty="0" err="1"/>
              <a:t>Beeralay</a:t>
            </a:r>
            <a:r>
              <a:rPr lang="en-GB" sz="1400" dirty="0"/>
              <a:t>  (5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8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(6 raga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7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(7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83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(68 rag, 15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3016386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(29 %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Garabis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23-26 July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434843"/>
              </p:ext>
            </p:extLst>
          </p:nvPr>
        </p:nvGraphicFramePr>
        <p:xfrm>
          <a:off x="263519" y="4592867"/>
          <a:ext cx="6163057" cy="4697313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Garabis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xooluhu calool galaan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la beero dalagyada muhiimka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CBCF8A2-74CA-4C08-B883-77C881BF5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436" y="483188"/>
            <a:ext cx="2999788" cy="232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6412728" cy="1131259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69819633"/>
              </p:ext>
            </p:extLst>
          </p:nvPr>
        </p:nvGraphicFramePr>
        <p:xfrm>
          <a:off x="3018939" y="2072828"/>
          <a:ext cx="3659372" cy="55217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9686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829686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22928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46915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Taageero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raashinka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lacagta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70902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Beeraha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lacag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xidhxidhka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46915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ADRA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Balay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64764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Mercy USA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Dayactic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laba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barkadood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kayd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biyo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mishiino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qasabado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64764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SRCS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Saacado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qodaal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beraha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55413764"/>
                  </a:ext>
                </a:extLst>
              </a:tr>
              <a:tr h="64764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Wasaarada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Waxbarashada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Dhismaha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qalabaynta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mushaharka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macalimiinta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320711333"/>
                  </a:ext>
                </a:extLst>
              </a:tr>
              <a:tr h="445965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Wasaarada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Caafimaadka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Xarunta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03376776"/>
                  </a:ext>
                </a:extLst>
              </a:tr>
              <a:tr h="60857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Dalada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Garabis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danyarta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dhexdooda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iskaashada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iscaawiya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628367843"/>
                  </a:ext>
                </a:extLst>
              </a:tr>
              <a:tr h="64764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Ururka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Dhalinyarada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Ee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Intifaac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</a:rPr>
                        <a:t>  </a:t>
                      </a:r>
                      <a:r>
                        <a:rPr lang="en-US" sz="1100" kern="1200" dirty="0" err="1">
                          <a:effectLst/>
                        </a:rPr>
                        <a:t>Ololaha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nadafada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degaanka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035611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09E07A0-2D39-4812-8A20-2BFFF0B1B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3437" y="2480325"/>
            <a:ext cx="3142376" cy="498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315514"/>
              </p:ext>
            </p:extLst>
          </p:nvPr>
        </p:nvGraphicFramePr>
        <p:xfrm>
          <a:off x="379284" y="668405"/>
          <a:ext cx="6307266" cy="765057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87352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619914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269964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047830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75m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100m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3.10m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qarbidka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xayndaab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siliga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4049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Dhismaha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xarunta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kooban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qol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barande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2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suuli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dayr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waregsan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Xaruntu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waxay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fadhidaa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 m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labajibaran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53992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Tageero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lasiyo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daryeelayaasha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Tobabro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siiyo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daryeelayaasha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caafimaadka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Dawooyin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qalab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caafimaad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daryeelayaasha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caafimaadka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23915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uxoolaynta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xooluhu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baxeen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450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adhi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qoys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qoyskiba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helaayo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15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neef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4049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15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kuwa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tageero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sanduuyada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Gaagur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dirayska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gacmo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gashadka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(Gloves),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qiijiyaha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kale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loogu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bahan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yahay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mamaulka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dyactirka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sanaduuqda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gosashada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malabka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72850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qaado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digaage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nooc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digaaga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adkaysi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uleh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cimilada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digaag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casriya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dhalayan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quudis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meelihii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cabayay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67491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60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mishiinada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qarbadada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kaydsado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endParaRPr lang="en-K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196979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kooxo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xirfadoodana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qaado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xirfadoodana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looqada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midkiba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kooban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yahay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xubnood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sinaayo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wax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beraha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maraaynta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cayayaanka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xanuunada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710646347"/>
                  </a:ext>
                </a:extLst>
              </a:tr>
              <a:tr h="26996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kern="120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kern="12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kern="120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</a:t>
                      </a:r>
                      <a:r>
                        <a:rPr lang="en-US" sz="1050" b="1" kern="12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US" sz="1050" b="1" kern="120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US" sz="1050" b="1" kern="12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kern="120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kern="12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kern="120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kern="12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kern="12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talaabooyin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duwan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horatagayo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 Dib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ayaa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sheegi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donaa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3775699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isticmalaayo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dib-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istcimalayo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dib-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;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majarafado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yaambooyin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labagadhlay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machooyin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madaraq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xakamaynta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guurka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dib-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hortaga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9791399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geeda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asalka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guddi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ilaalisa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0748822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658380"/>
              </p:ext>
            </p:extLst>
          </p:nvPr>
        </p:nvGraphicFramePr>
        <p:xfrm>
          <a:off x="212305" y="1652436"/>
          <a:ext cx="6417095" cy="52182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6440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830655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6840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815071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dugsi sare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1083565">
                <a:tc>
                  <a:txBody>
                    <a:bodyPr/>
                    <a:lstStyle/>
                    <a:p>
                      <a:pPr marL="0" marR="8572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tobabarada xirfadaha farsamada gacanta 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U </a:t>
                      </a:r>
                      <a:r>
                        <a:rPr lang="en-US" sz="1100" dirty="0" err="1">
                          <a:effectLst/>
                        </a:rPr>
                        <a:t>abuurista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ka </a:t>
                      </a:r>
                      <a:r>
                        <a:rPr lang="en-US" sz="1100" dirty="0" err="1">
                          <a:effectLst/>
                        </a:rPr>
                        <a:t>qaybgalinta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farmsada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12722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Adeegyada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caafimaadka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bulshada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qalabeeyo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caafimaadka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dawooyinka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shaqalahana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keeno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60016622"/>
                  </a:ext>
                </a:extLst>
              </a:tr>
              <a:tr h="13633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Suliyo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</a:t>
                      </a:r>
                      <a:endParaRPr lang="en-US" sz="1000" dirty="0">
                        <a:effectLst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loo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suuliyo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qoysaska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danyarta</a:t>
                      </a:r>
                      <a:r>
                        <a:rPr lang="en-US" sz="1100" dirty="0">
                          <a:effectLst/>
                        </a:rPr>
                        <a:t> u ah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E1A9B-B9C2-431A-ADCC-4FD670B38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71" y="511679"/>
            <a:ext cx="4993057" cy="88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7331</TotalTime>
  <Words>1409</Words>
  <Application>Microsoft Office PowerPoint</Application>
  <PresentationFormat>A4 Paper (210x297 mm)</PresentationFormat>
  <Paragraphs>322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94</cp:revision>
  <dcterms:created xsi:type="dcterms:W3CDTF">2024-03-26T07:16:37Z</dcterms:created>
  <dcterms:modified xsi:type="dcterms:W3CDTF">2025-11-16T06:53:59Z</dcterms:modified>
</cp:coreProperties>
</file>