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351793"/>
            <a:ext cx="52215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K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Ceelbaxay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Laas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ciidle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Saaxil</a:t>
            </a:r>
            <a:endParaRPr lang="en-US" altLang="en-KE" sz="1600" b="1" dirty="0"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437322" y="1992481"/>
            <a:ext cx="607015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Dib </a:t>
            </a:r>
            <a:r>
              <a:rPr lang="en-GB" sz="1200" b="1" dirty="0" err="1"/>
              <a:t>uhabaynta</a:t>
            </a:r>
            <a:r>
              <a:rPr lang="en-GB" sz="1200" b="1" dirty="0"/>
              <a:t> </a:t>
            </a:r>
            <a:r>
              <a:rPr lang="en-GB" sz="1200" b="1" dirty="0" err="1"/>
              <a:t>Ceel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, </a:t>
            </a:r>
            <a:r>
              <a:rPr lang="en-GB" sz="1200" b="1" dirty="0" err="1"/>
              <a:t>taangi</a:t>
            </a:r>
            <a:r>
              <a:rPr lang="en-GB" sz="1200" b="1" dirty="0"/>
              <a:t> </a:t>
            </a:r>
            <a:r>
              <a:rPr lang="en-GB" sz="1200" b="1" dirty="0" err="1"/>
              <a:t>kayd</a:t>
            </a:r>
            <a:r>
              <a:rPr lang="en-GB" sz="1200" b="1" dirty="0"/>
              <a:t>, </a:t>
            </a:r>
            <a:r>
              <a:rPr lang="en-GB" sz="1200" b="1" dirty="0" err="1"/>
              <a:t>dararka</a:t>
            </a:r>
            <a:r>
              <a:rPr lang="en-GB" sz="1200" b="1" dirty="0"/>
              <a:t> </a:t>
            </a:r>
            <a:r>
              <a:rPr lang="en-GB" sz="1200" b="1" dirty="0" err="1"/>
              <a:t>iyo</a:t>
            </a:r>
            <a:r>
              <a:rPr lang="en-GB" sz="1200" b="1" dirty="0"/>
              <a:t> </a:t>
            </a:r>
            <a:r>
              <a:rPr lang="en-GB" sz="1200" b="1" dirty="0" err="1"/>
              <a:t>qasabadaha</a:t>
            </a:r>
            <a:r>
              <a:rPr lang="en-GB" sz="1200" b="1" dirty="0"/>
              <a:t> </a:t>
            </a:r>
            <a:r>
              <a:rPr lang="en-GB" sz="1200" b="1" dirty="0" err="1"/>
              <a:t>biyaha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125</a:t>
            </a:r>
            <a:r>
              <a:rPr lang="en-GB" sz="1200" dirty="0"/>
              <a:t>km </a:t>
            </a:r>
            <a:r>
              <a:rPr lang="en-GB" sz="1200" dirty="0" err="1"/>
              <a:t>Bariga</a:t>
            </a:r>
            <a:r>
              <a:rPr lang="en-GB" sz="1200" dirty="0"/>
              <a:t> Berbera.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8.80255</a:t>
            </a:r>
            <a:r>
              <a:rPr lang="en-KE" sz="1200" dirty="0"/>
              <a:t> E: 044.</a:t>
            </a:r>
            <a:r>
              <a:rPr lang="en-US" sz="1200" dirty="0"/>
              <a:t>63168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547</a:t>
            </a:r>
            <a:r>
              <a:rPr lang="en-GB" sz="1200" dirty="0"/>
              <a:t> 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ilaa</a:t>
            </a:r>
            <a:r>
              <a:rPr lang="en-GB" sz="1200" dirty="0"/>
              <a:t> 2000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reguraa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doonta</a:t>
            </a:r>
            <a:r>
              <a:rPr lang="en-GB" sz="1200" dirty="0"/>
              <a:t> </a:t>
            </a:r>
            <a:r>
              <a:rPr lang="en-GB" sz="1200" dirty="0" err="1"/>
              <a:t>xiliyada</a:t>
            </a:r>
            <a:r>
              <a:rPr lang="en-GB" sz="1200" dirty="0"/>
              <a:t> </a:t>
            </a:r>
            <a:r>
              <a:rPr lang="en-GB" sz="1200" dirty="0" err="1"/>
              <a:t>abaarta</a:t>
            </a:r>
            <a:r>
              <a:rPr lang="en-KE" sz="1200" dirty="0"/>
              <a:t>. 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11.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Adhi ), </a:t>
            </a:r>
            <a:r>
              <a:rPr lang="en-GB" sz="1200" dirty="0" err="1"/>
              <a:t>ganacsiyada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(</a:t>
            </a:r>
            <a:r>
              <a:rPr lang="en-GB" sz="1200" dirty="0" err="1"/>
              <a:t>Canaha</a:t>
            </a:r>
            <a:r>
              <a:rPr lang="en-GB" sz="1200" dirty="0"/>
              <a:t>, </a:t>
            </a:r>
            <a:r>
              <a:rPr lang="en-GB" sz="1200" dirty="0" err="1"/>
              <a:t>subaga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khudaarta</a:t>
            </a:r>
            <a:r>
              <a:rPr lang="en-GB" sz="1200" dirty="0"/>
              <a:t>),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yaryar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khudaarta</a:t>
            </a:r>
            <a:r>
              <a:rPr lang="en-GB" sz="1200" dirty="0"/>
              <a:t> (</a:t>
            </a:r>
            <a:r>
              <a:rPr lang="en-GB" sz="1200" dirty="0" err="1"/>
              <a:t>tomaato</a:t>
            </a:r>
            <a:r>
              <a:rPr lang="en-GB" sz="1200" dirty="0"/>
              <a:t>, </a:t>
            </a:r>
            <a:r>
              <a:rPr lang="en-GB" sz="1200" dirty="0" err="1"/>
              <a:t>Qajida</a:t>
            </a:r>
            <a:r>
              <a:rPr lang="en-GB" sz="1200" dirty="0"/>
              <a:t>,  </a:t>
            </a:r>
            <a:r>
              <a:rPr lang="en-GB" sz="1200" dirty="0" err="1"/>
              <a:t>barbarooni</a:t>
            </a:r>
            <a:r>
              <a:rPr lang="en-GB" sz="1200" dirty="0"/>
              <a:t>, basal, </a:t>
            </a:r>
            <a:r>
              <a:rPr lang="en-GB" sz="1200" dirty="0" err="1"/>
              <a:t>xabxab</a:t>
            </a:r>
            <a:r>
              <a:rPr lang="en-GB" sz="1200" dirty="0"/>
              <a:t>). </a:t>
            </a:r>
            <a:endParaRPr lang="en-KE" sz="1200" dirty="0"/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(4 men, 3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578587"/>
              </p:ext>
            </p:extLst>
          </p:nvPr>
        </p:nvGraphicFramePr>
        <p:xfrm>
          <a:off x="274078" y="4002500"/>
          <a:ext cx="6473086" cy="729114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3304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2357931">
                <a:tc gridSpan="2">
                  <a:txBody>
                    <a:bodyPr/>
                    <a:lstStyle/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Degaan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barwaaqo</a:t>
                      </a:r>
                      <a:r>
                        <a:rPr lang="en-GB" sz="1100" dirty="0">
                          <a:effectLst/>
                        </a:rPr>
                        <a:t> ah, </a:t>
                      </a:r>
                      <a:r>
                        <a:rPr lang="en-GB" sz="1100" dirty="0" err="1">
                          <a:effectLst/>
                        </a:rPr>
                        <a:t>islamarkaana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macaan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helaayo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xoolahaba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kalana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dhamaystiran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fursadaha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ilo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dhaqaale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kala </a:t>
                      </a:r>
                      <a:r>
                        <a:rPr lang="en-GB" sz="1100" dirty="0" err="1">
                          <a:effectLst/>
                        </a:rPr>
                        <a:t>duwan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abuuray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taageero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dhamaystiran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siinaayo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nugul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kala la </a:t>
                      </a:r>
                      <a:r>
                        <a:rPr lang="en-GB" sz="1100" dirty="0" err="1">
                          <a:effectLst/>
                        </a:rPr>
                        <a:t>xaliyay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caqabadaha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degaanka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endParaRPr lang="en-KE" sz="1100" dirty="0">
                        <a:effectLst/>
                      </a:endParaRPr>
                    </a:p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,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dumar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adeegayaal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sare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qasabada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udhow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guryaha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nadafada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fayadhowrka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bulshada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haagiyay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korodhka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tageerada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dhaqaale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lasiiyo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dumarka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 marL="0" marR="252095" indent="0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b="1" dirty="0">
                          <a:effectLst/>
                        </a:rPr>
                        <a:t>(Rag and</a:t>
                      </a:r>
                      <a:r>
                        <a:rPr lang="en-KE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Dumarba</a:t>
                      </a:r>
                      <a:r>
                        <a:rPr lang="en-GB" sz="1100" b="1" dirty="0">
                          <a:effectLst/>
                        </a:rPr>
                        <a:t>)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</a:t>
                      </a:r>
                      <a:r>
                        <a:rPr lang="en-US" sz="1100" dirty="0" err="1">
                          <a:effectLst/>
                        </a:rPr>
                        <a:t>helaan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, 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meelo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ku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ciyaraan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fican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koradh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tageero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dhaqaale</a:t>
                      </a:r>
                      <a:r>
                        <a:rPr lang="en-US" sz="1100" dirty="0">
                          <a:effectLst/>
                        </a:rPr>
                        <a:t>.  </a:t>
                      </a:r>
                    </a:p>
                    <a:p>
                      <a:pPr marL="0" marR="252095" indent="0"/>
                      <a:r>
                        <a:rPr lang="en-GB" sz="1100" b="1" dirty="0" err="1">
                          <a:effectLst/>
                        </a:rPr>
                        <a:t>Dadka</a:t>
                      </a:r>
                      <a:r>
                        <a:rPr lang="en-GB" sz="1100" b="1" dirty="0">
                          <a:effectLst/>
                        </a:rPr>
                        <a:t> </a:t>
                      </a:r>
                      <a:r>
                        <a:rPr lang="en-GB" sz="1100" b="1" dirty="0" err="1">
                          <a:effectLst/>
                        </a:rPr>
                        <a:t>Naafada</a:t>
                      </a:r>
                      <a:r>
                        <a:rPr lang="en-GB" sz="1100" b="1" dirty="0">
                          <a:effectLst/>
                        </a:rPr>
                        <a:t> ah</a:t>
                      </a:r>
                      <a:r>
                        <a:rPr lang="en-GB" sz="1100" b="0" dirty="0">
                          <a:effectLst/>
                        </a:rPr>
                        <a:t>: In ay </a:t>
                      </a:r>
                      <a:r>
                        <a:rPr lang="en-GB" sz="1100" b="0" dirty="0" err="1">
                          <a:effectLst/>
                        </a:rPr>
                        <a:t>heli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karaan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meelo</a:t>
                      </a:r>
                      <a:r>
                        <a:rPr lang="en-GB" sz="1100" b="0" dirty="0">
                          <a:effectLst/>
                        </a:rPr>
                        <a:t> ay </a:t>
                      </a:r>
                      <a:r>
                        <a:rPr lang="en-GB" sz="1100" b="0" dirty="0" err="1">
                          <a:effectLst/>
                        </a:rPr>
                        <a:t>marikaraan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ilo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dhaqaale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oo</a:t>
                      </a:r>
                      <a:r>
                        <a:rPr lang="en-GB" sz="1100" b="0" dirty="0">
                          <a:effectLst/>
                        </a:rPr>
                        <a:t> ay </a:t>
                      </a:r>
                      <a:r>
                        <a:rPr lang="en-GB" sz="1100" b="0" dirty="0" err="1">
                          <a:effectLst/>
                        </a:rPr>
                        <a:t>umadax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banan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yihiin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sida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lahaanshaha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xoolo</a:t>
                      </a:r>
                      <a:r>
                        <a:rPr lang="en-GB" sz="1100" b="0" dirty="0">
                          <a:effectLst/>
                        </a:rPr>
                        <a:t>, </a:t>
                      </a:r>
                      <a:r>
                        <a:rPr lang="en-GB" sz="1100" b="0" dirty="0" err="1">
                          <a:effectLst/>
                        </a:rPr>
                        <a:t>beero</a:t>
                      </a:r>
                      <a:r>
                        <a:rPr lang="en-GB" sz="1100" b="0" dirty="0">
                          <a:effectLst/>
                        </a:rPr>
                        <a:t>. Iyo in ay </a:t>
                      </a:r>
                      <a:r>
                        <a:rPr lang="en-GB" sz="1100" b="0" dirty="0" err="1">
                          <a:effectLst/>
                        </a:rPr>
                        <a:t>helaan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adeegyo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caafimaad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iyo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waxbarasho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oo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ku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haboon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xaladooda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dirty="0" err="1">
                          <a:effectLst/>
                        </a:rPr>
                        <a:t>naafanimo</a:t>
                      </a:r>
                      <a:r>
                        <a:rPr lang="en-GB" sz="1100" b="0" dirty="0">
                          <a:effectLst/>
                        </a:rPr>
                        <a:t>.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4507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1180697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ceel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taagay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tuulada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guddiga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xoogan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shaqaynaayo</a:t>
                      </a:r>
                      <a:r>
                        <a:rPr lang="en-US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fayadhowrka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nadafada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41872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xarunta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Tobabarka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qalabaynta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daryelayaasha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</a:rPr>
                        <a:t>In la </a:t>
                      </a:r>
                      <a:r>
                        <a:rPr lang="en-GB" sz="1100" dirty="0" err="1">
                          <a:effectLst/>
                        </a:rPr>
                        <a:t>bilaabo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shinnida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waxsoosaarkoodu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nafaqeeye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tashiila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isticmaalayo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tamarta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cadceeda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Dhisida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iskaashatooyin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78597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howlo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nabaad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Kordhinta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loo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fursado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tiirsan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isticmaalka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dhuxlaystada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Beerista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kaymaha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567236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646655"/>
            <a:ext cx="3474606" cy="2699385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7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(5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27 </a:t>
            </a:r>
            <a:r>
              <a:rPr lang="en-GB" sz="1400" dirty="0" err="1"/>
              <a:t>Haweena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21 </a:t>
            </a:r>
            <a:r>
              <a:rPr lang="en-GB" sz="1400" dirty="0" err="1"/>
              <a:t>Dhalinyara</a:t>
            </a:r>
            <a:r>
              <a:rPr lang="en-GB" sz="1400" dirty="0"/>
              <a:t> (13 rag, 8 </a:t>
            </a:r>
            <a:r>
              <a:rPr lang="en-GB" sz="1400" dirty="0" err="1"/>
              <a:t>dumar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30 </a:t>
            </a:r>
            <a:r>
              <a:rPr lang="en-GB" sz="1400" dirty="0" err="1"/>
              <a:t>kamida</a:t>
            </a:r>
            <a:r>
              <a:rPr lang="en-GB" sz="1400" dirty="0"/>
              <a:t> </a:t>
            </a:r>
            <a:r>
              <a:rPr lang="en-GB" sz="1400" dirty="0" err="1"/>
              <a:t>dadka</a:t>
            </a:r>
            <a:r>
              <a:rPr lang="en-GB" sz="1400" dirty="0"/>
              <a:t> </a:t>
            </a:r>
            <a:r>
              <a:rPr lang="en-GB" sz="1400" dirty="0" err="1"/>
              <a:t>naafada</a:t>
            </a:r>
            <a:r>
              <a:rPr lang="en-GB" sz="1400" dirty="0"/>
              <a:t> ah( 13 rag, 17 </a:t>
            </a:r>
            <a:r>
              <a:rPr lang="en-GB" sz="1400" dirty="0" err="1"/>
              <a:t>dumara</a:t>
            </a:r>
            <a:r>
              <a:rPr lang="en-GB" sz="1400" dirty="0"/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9 </a:t>
            </a:r>
            <a:r>
              <a:rPr lang="en-GB" sz="1400" dirty="0" err="1"/>
              <a:t>Beeralay</a:t>
            </a:r>
            <a:r>
              <a:rPr lang="en-GB" sz="1400" dirty="0"/>
              <a:t>  (7 raga, 2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10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(7 raga 3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 7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(7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123 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(76 rag, 47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-55705" y="3515577"/>
            <a:ext cx="665018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36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Ceelbaxay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Date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300" b="1" dirty="0"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-9 May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79882"/>
              </p:ext>
            </p:extLst>
          </p:nvPr>
        </p:nvGraphicFramePr>
        <p:xfrm>
          <a:off x="263519" y="4885443"/>
          <a:ext cx="6163057" cy="4331181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Ceelbaxay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xooluhu calool galaan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 gaajada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la beero dalagyada muhiimka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C8E794E-06B2-40E6-8CE1-2DE91467E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855" y="477118"/>
            <a:ext cx="2923310" cy="282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E4B909-B69C-47E9-BCB5-084A04235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16386"/>
            <a:ext cx="3124199" cy="5192778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62607486"/>
              </p:ext>
            </p:extLst>
          </p:nvPr>
        </p:nvGraphicFramePr>
        <p:xfrm>
          <a:off x="3124200" y="2276029"/>
          <a:ext cx="3449638" cy="54158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4819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724819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18319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37483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Hayada Cuntada Aduunka/Gavo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Taageero raashin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566485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Beeraha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Dhisme wado iyo isticmalasa nidaam raashin dadku ku saqaynayaan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37483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World Vision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Tageero Lacageed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Hayada Bisha Cas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Fayadhowrka, suliyaal, qalabka gacanta iyo wacyigalin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Wasarada Waxbarasahada/UNICEF and SCI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Mushaharka Macalimiinta, dhismaha iskoolka, iyo agabka waxbarshada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55413764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Wasaarada Cafimadka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Dhismaha, qalabaynta iyo dawada xarunta cafimadka dhalanka iyo hooyada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320711333"/>
                  </a:ext>
                </a:extLst>
              </a:tr>
              <a:tr h="34535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Wasaarada Xanaanada Xoolaha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Talaalka Xoolaha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03376776"/>
                  </a:ext>
                </a:extLst>
              </a:tr>
              <a:tr h="18319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Mashruuca Barwaaqo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Biyaha iyo qimaynta degaanka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62836784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 Dowlada hoose ee Berbera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Dawooyinka ,iyo bixinta mushaharadka maclaimiinta iyo shaqalaha caafimadka 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0356110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General Energy Company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Ka qayb qadashada dhismaha xarunta caafimaadka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48934535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PRM Mining Company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Xarunta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booliska,Iftiminta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suqa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shaqalaysin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ilaa</a:t>
                      </a:r>
                      <a:r>
                        <a:rPr lang="en-US" sz="1100" kern="1200" dirty="0">
                          <a:effectLst/>
                        </a:rPr>
                        <a:t> 70 </a:t>
                      </a:r>
                      <a:r>
                        <a:rPr lang="en-US" sz="1100" kern="1200" dirty="0" err="1">
                          <a:effectLst/>
                        </a:rPr>
                        <a:t>qof</a:t>
                      </a:r>
                      <a:r>
                        <a:rPr lang="en-US" sz="1100" kern="1200" dirty="0">
                          <a:effectLst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860994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877464"/>
              </p:ext>
            </p:extLst>
          </p:nvPr>
        </p:nvGraphicFramePr>
        <p:xfrm>
          <a:off x="379284" y="770850"/>
          <a:ext cx="6307266" cy="74206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87352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619914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39413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317388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uhabaynta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ceel-biyoodka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Dhoobo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silig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wareejiyo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taangi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lootagay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603557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Adeegyada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KE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Dawooyinka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daweeyo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daryeelayasha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K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Daawaynta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talaalka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GB" sz="1050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en-KE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67882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cayayaanada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xanuunada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Tobarada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xanuunada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sida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joogta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uga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dhaca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degaankan</a:t>
                      </a:r>
                      <a:endParaRPr lang="en-GB" sz="105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65869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gudi-hosaadka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horimanta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Kulamo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horumarinta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bulshado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ogaysiiyo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shurrudaha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xubnaha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gudi-hosaadka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doranaayo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bixinta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hordhac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qaabdhismeed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gudi-hosaadka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xeer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hosaadkodaba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100592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usoo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noolaynta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3,840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qabta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gadhaya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14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hictar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108m3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xidheenada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gadhay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3.5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200m3 of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(7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xakameeyo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socodka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roobka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hortago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nabaad-guurka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dhulka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91591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Tababar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Xakamaynta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Nabaad-guurka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Maareynta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Tababaraha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diyaarinta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bugaagta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84853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udhirayn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4,000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dhirta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asalka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degaanka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dalakaba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K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247652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Dhirayn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Beerista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geed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xerodhaladka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710646347"/>
                  </a:ext>
                </a:extLst>
              </a:tr>
              <a:tr h="402371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Girgirayaasha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danyarta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377569990"/>
                  </a:ext>
                </a:extLst>
              </a:tr>
              <a:tr h="402371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tuulooyinka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shaqeeya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lanasocda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83177"/>
              </p:ext>
            </p:extLst>
          </p:nvPr>
        </p:nvGraphicFramePr>
        <p:xfrm>
          <a:off x="212305" y="1652437"/>
          <a:ext cx="6546301" cy="67572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382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927919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5598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667155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dugsi sare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 la dhiso, la qalabeeyo oo macalimiina loo keno dugsiga sare ee tuulada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886923">
                <a:tc>
                  <a:txBody>
                    <a:bodyPr/>
                    <a:lstStyle/>
                    <a:p>
                      <a:pPr marL="0" marR="8572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tobabarada xirfadaha farsamada gacanta 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U </a:t>
                      </a:r>
                      <a:r>
                        <a:rPr lang="en-US" sz="1100" dirty="0" err="1">
                          <a:effectLst/>
                        </a:rPr>
                        <a:t>abuurista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ka </a:t>
                      </a:r>
                      <a:r>
                        <a:rPr lang="en-US" sz="1100" dirty="0" err="1">
                          <a:effectLst/>
                        </a:rPr>
                        <a:t>qaybgalinta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farmsada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104137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Adeegyada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caafimaadka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bulshada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116205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keeno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shaqale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dumar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endParaRPr lang="en-US" sz="1000" dirty="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60016622"/>
                  </a:ext>
                </a:extLst>
              </a:tr>
              <a:tr h="11159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kulanka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haweenka</a:t>
                      </a:r>
                      <a:endParaRPr lang="en-US" sz="1000" dirty="0">
                        <a:effectLst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 la dhiso lana qalabeeyo xarunta horumarinta haweenka, sidoo kalana loo shaqalaysiyo tobabare xirfad leh </a:t>
                      </a:r>
                      <a:endParaRPr lang="en-US" sz="1000">
                        <a:effectLst/>
                      </a:endParaRPr>
                    </a:p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137739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Jiritaan la,aanta adeegyada dadka qaba baahiyaha gaarka ah ee xarunta caafimaadka </a:t>
                      </a:r>
                      <a:endParaRPr lang="en-US" sz="1000">
                        <a:effectLst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 laga dhigo xarumaha caafimaadka kuwa koobsanaya dhamaan adeegyada bulshadu ubaahantahay oo ay ku jiraan kuwa u adeegaya dadka baahiyaha gaarka ah qaba, sidoo kalana lasiiyo taagero maaliyadeed dadka baahiyaha gaarka ah qaba. 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34458226"/>
                  </a:ext>
                </a:extLst>
              </a:tr>
              <a:tr h="11086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Dib </a:t>
                      </a:r>
                      <a:r>
                        <a:rPr lang="en-US" sz="1100" dirty="0" err="1">
                          <a:effectLst/>
                        </a:rPr>
                        <a:t>uxoolaynta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xooluhu</a:t>
                      </a:r>
                      <a:r>
                        <a:rPr lang="en-US" sz="1100" dirty="0">
                          <a:effectLst/>
                        </a:rPr>
                        <a:t> ka </a:t>
                      </a:r>
                      <a:r>
                        <a:rPr lang="en-US" sz="1100" dirty="0" err="1">
                          <a:effectLst/>
                        </a:rPr>
                        <a:t>baxeen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Uqaybinta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dadka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xooluhu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abaaraha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kaga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baxeen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adhi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lo,o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4082368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:a16="http://schemas.microsoft.com/office/drawing/2014/main" id="{7FAEC0BB-5593-40A8-BABE-4E042A3AB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009872" y="2403856"/>
            <a:ext cx="8791445" cy="52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6029</TotalTime>
  <Words>1389</Words>
  <Application>Microsoft Office PowerPoint</Application>
  <PresentationFormat>A4 Paper (210x297 mm)</PresentationFormat>
  <Paragraphs>316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74</cp:revision>
  <dcterms:created xsi:type="dcterms:W3CDTF">2024-03-26T07:16:37Z</dcterms:created>
  <dcterms:modified xsi:type="dcterms:W3CDTF">2025-11-16T06:53:36Z</dcterms:modified>
</cp:coreProperties>
</file>