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>
        <p:scale>
          <a:sx n="71" d="100"/>
          <a:sy n="71" d="100"/>
        </p:scale>
        <p:origin x="19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136349"/>
            <a:ext cx="52215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K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Boodhlay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Gabilay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1" y="1706009"/>
            <a:ext cx="60701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60 </a:t>
            </a:r>
            <a:r>
              <a:rPr lang="en-GB" sz="1200" dirty="0"/>
              <a:t>km  </a:t>
            </a:r>
            <a:r>
              <a:rPr lang="en-GB" sz="1200" dirty="0" err="1"/>
              <a:t>galbeedka</a:t>
            </a:r>
            <a:r>
              <a:rPr lang="en-GB" sz="1200" dirty="0"/>
              <a:t> 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9.5348 </a:t>
            </a:r>
            <a:r>
              <a:rPr lang="en-KE" sz="1200" dirty="0"/>
              <a:t> E: </a:t>
            </a:r>
            <a:r>
              <a:rPr lang="en-US" sz="1200" dirty="0"/>
              <a:t>43.5131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2000 </a:t>
            </a:r>
            <a:r>
              <a:rPr lang="en-GB" sz="1200" dirty="0"/>
              <a:t>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ilaa</a:t>
            </a:r>
            <a:r>
              <a:rPr lang="en-GB" sz="1200" dirty="0"/>
              <a:t> 250--300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reguraa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doonta</a:t>
            </a:r>
            <a:r>
              <a:rPr lang="en-GB" sz="1200" dirty="0"/>
              <a:t> </a:t>
            </a:r>
            <a:r>
              <a:rPr lang="en-GB" sz="1200" dirty="0" err="1"/>
              <a:t>xiliyada</a:t>
            </a:r>
            <a:r>
              <a:rPr lang="en-GB" sz="1200" dirty="0"/>
              <a:t> </a:t>
            </a:r>
            <a:r>
              <a:rPr lang="en-GB" sz="1200" dirty="0" err="1"/>
              <a:t>abaarta</a:t>
            </a:r>
            <a:r>
              <a:rPr lang="en-KE" sz="1200" dirty="0"/>
              <a:t>. 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9.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beeralay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,  Adhi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digaag</a:t>
            </a:r>
            <a:r>
              <a:rPr lang="en-GB" sz="1200" dirty="0"/>
              <a:t>  ),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roobka</a:t>
            </a:r>
            <a:r>
              <a:rPr lang="en-GB" sz="1200" dirty="0"/>
              <a:t> (</a:t>
            </a:r>
            <a:r>
              <a:rPr lang="en-GB" sz="1200" dirty="0" err="1"/>
              <a:t>garow</a:t>
            </a:r>
            <a:r>
              <a:rPr lang="en-GB" sz="1200" dirty="0"/>
              <a:t>, </a:t>
            </a:r>
            <a:r>
              <a:rPr lang="en-GB" sz="1200" dirty="0" err="1"/>
              <a:t>digirta</a:t>
            </a:r>
            <a:r>
              <a:rPr lang="en-GB" sz="1200" dirty="0"/>
              <a:t>, tomato, </a:t>
            </a:r>
            <a:r>
              <a:rPr lang="en-GB" sz="1200" dirty="0" err="1"/>
              <a:t>qaji</a:t>
            </a:r>
            <a:r>
              <a:rPr lang="en-GB" sz="1200" dirty="0"/>
              <a:t>, </a:t>
            </a:r>
            <a:r>
              <a:rPr lang="en-GB" sz="1200" dirty="0" err="1"/>
              <a:t>xabxab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sisinta</a:t>
            </a:r>
            <a:r>
              <a:rPr lang="en-GB" sz="1200" dirty="0"/>
              <a:t>), </a:t>
            </a:r>
            <a:r>
              <a:rPr lang="en-GB" sz="1200" dirty="0" err="1"/>
              <a:t>xoogstada</a:t>
            </a:r>
            <a:r>
              <a:rPr lang="en-GB" sz="1200" dirty="0"/>
              <a:t> </a:t>
            </a:r>
            <a:r>
              <a:rPr lang="en-GB" sz="1200" dirty="0" err="1"/>
              <a:t>malinlaha</a:t>
            </a:r>
            <a:r>
              <a:rPr lang="en-GB" sz="1200" dirty="0"/>
              <a:t>  </a:t>
            </a:r>
            <a:endParaRPr lang="en-KE" sz="1200" dirty="0"/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9 (9 men, 0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236020"/>
              </p:ext>
            </p:extLst>
          </p:nvPr>
        </p:nvGraphicFramePr>
        <p:xfrm>
          <a:off x="274078" y="3309285"/>
          <a:ext cx="6473086" cy="685821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189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949113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In </a:t>
                      </a:r>
                      <a:r>
                        <a:rPr lang="en-GB" sz="1100" dirty="0" err="1">
                          <a:effectLst/>
                        </a:rPr>
                        <a:t>sanad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dahan</a:t>
                      </a:r>
                      <a:r>
                        <a:rPr lang="en-GB" sz="1100" dirty="0">
                          <a:effectLst/>
                        </a:rPr>
                        <a:t> ay ka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dhaamka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dhisayo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ah, </a:t>
                      </a:r>
                      <a:r>
                        <a:rPr lang="en-GB" sz="1100" dirty="0" err="1">
                          <a:effectLst/>
                        </a:rPr>
                        <a:t>ayna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kawaraabsan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karaan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looqaday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inay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noqoto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tuuladu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xudunta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beerha</a:t>
                      </a:r>
                      <a:r>
                        <a:rPr lang="en-GB" sz="1100" dirty="0">
                          <a:effectLst/>
                        </a:rPr>
                        <a:t>; </a:t>
                      </a:r>
                      <a:r>
                        <a:rPr lang="en-GB" sz="1100" dirty="0" err="1">
                          <a:effectLst/>
                        </a:rPr>
                        <a:t>gaar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ahaan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salidaha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In ay </a:t>
                      </a:r>
                      <a:r>
                        <a:rPr lang="en-GB" sz="1100" dirty="0" err="1">
                          <a:effectLst/>
                        </a:rPr>
                        <a:t>sanadkoo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qaaday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in la </a:t>
                      </a:r>
                      <a:r>
                        <a:rPr lang="en-GB" sz="1100" dirty="0" err="1">
                          <a:effectLst/>
                        </a:rPr>
                        <a:t>xoojiyo</a:t>
                      </a:r>
                      <a:r>
                        <a:rPr lang="en-GB" sz="1100" dirty="0">
                          <a:effectLst/>
                        </a:rPr>
                        <a:t> ka </a:t>
                      </a:r>
                      <a:r>
                        <a:rPr lang="en-GB" sz="1100" dirty="0" err="1">
                          <a:effectLst/>
                        </a:rPr>
                        <a:t>ganacsiga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waxsoosarkoda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biriyaan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suuqaqa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wadanka</a:t>
                      </a:r>
                      <a:r>
                        <a:rPr lang="en-GB" sz="1100" dirty="0">
                          <a:effectLst/>
                        </a:rPr>
                        <a:t>. 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bulsahada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koraysa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haysta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nadifa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tayadeedu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sarayso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dhamaystiran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kaabayasha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nolosaha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casriyaysan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degaanka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xoroobay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geedka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garanwaaga</a:t>
                      </a:r>
                      <a:r>
                        <a:rPr lang="en-US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Raga ah</a:t>
                      </a:r>
                      <a:r>
                        <a:rPr lang="en-US" sz="1100" dirty="0">
                          <a:effectLst/>
                        </a:rPr>
                        <a:t>:  In ay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Boodhlay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firfircoon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qayb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qaadanasa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horuminta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helaya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udhow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caafimaadka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caafimaadka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xoolaha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horumariyay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waraabka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beeraha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kalena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meelo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loogu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talagaly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jimicsiga</a:t>
                      </a:r>
                      <a:r>
                        <a:rPr lang="en-US" sz="1100" dirty="0">
                          <a:effectLst/>
                        </a:rPr>
                        <a:t>. 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3090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063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fayadhowrka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nadafada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34311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xarunta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farsamayntisa</a:t>
                      </a:r>
                      <a:r>
                        <a:rPr lang="en-GB" sz="1100" dirty="0">
                          <a:effectLst/>
                        </a:rPr>
                        <a:t> 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Tayayta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noocyada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( In la </a:t>
                      </a:r>
                      <a:r>
                        <a:rPr lang="en-GB" sz="1100" dirty="0" err="1">
                          <a:effectLst/>
                        </a:rPr>
                        <a:t>helo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nooc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xoolo</a:t>
                      </a:r>
                      <a:r>
                        <a:rPr lang="en-GB" sz="1100" dirty="0">
                          <a:effectLst/>
                        </a:rPr>
                        <a:t> ah cad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caanaba</a:t>
                      </a:r>
                      <a:r>
                        <a:rPr lang="en-GB" sz="1100" dirty="0">
                          <a:effectLst/>
                        </a:rPr>
                        <a:t> badan)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xoojinta</a:t>
                      </a:r>
                      <a:r>
                        <a:rPr lang="en-GB" sz="1100" dirty="0">
                          <a:effectLst/>
                        </a:rPr>
                        <a:t> ka </a:t>
                      </a:r>
                      <a:r>
                        <a:rPr lang="en-GB" sz="1100" dirty="0" err="1">
                          <a:effectLst/>
                        </a:rPr>
                        <a:t>ganacsiga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taagerada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waxberashada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nafaqeyaha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cunna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Koruqaadista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aqoonta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suuq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geeyay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625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khayraadka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dabiiciga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dhagaxa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horatago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caroguurka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nabaad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guur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noocyada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faafa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uqaadista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567236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835" y="646655"/>
            <a:ext cx="3629601" cy="2289011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9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(9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43  </a:t>
            </a:r>
            <a:r>
              <a:rPr lang="en-GB" sz="1400" dirty="0" err="1"/>
              <a:t>Haweena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28 </a:t>
            </a:r>
            <a:r>
              <a:rPr lang="en-GB" sz="1400" dirty="0" err="1"/>
              <a:t>Dhalinyara</a:t>
            </a:r>
            <a:r>
              <a:rPr lang="en-GB" sz="1400" dirty="0"/>
              <a:t> (12 rag, 16 </a:t>
            </a:r>
            <a:r>
              <a:rPr lang="en-GB" sz="1400" dirty="0" err="1"/>
              <a:t>dumar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8 </a:t>
            </a:r>
            <a:r>
              <a:rPr lang="en-GB" sz="1400" dirty="0" err="1"/>
              <a:t>Beeralay</a:t>
            </a:r>
            <a:r>
              <a:rPr lang="en-GB" sz="1400" dirty="0"/>
              <a:t>  (6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9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(7 raga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12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(7 raga, 5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320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(215 rag, 15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2972036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(29 %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Garabis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28-31 May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60836"/>
              </p:ext>
            </p:extLst>
          </p:nvPr>
        </p:nvGraphicFramePr>
        <p:xfrm>
          <a:off x="263519" y="4725499"/>
          <a:ext cx="6163057" cy="4697313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Boodhlay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xooluhu calool galaan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2FE1062-016E-4EAA-9562-D3189C0FE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136" y="544850"/>
            <a:ext cx="3080043" cy="205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11438083"/>
              </p:ext>
            </p:extLst>
          </p:nvPr>
        </p:nvGraphicFramePr>
        <p:xfrm>
          <a:off x="2813435" y="1819279"/>
          <a:ext cx="3970138" cy="65320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85069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985069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18319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37483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Taageero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maaliyadeed</a:t>
                      </a:r>
                      <a:r>
                        <a:rPr lang="en-US" sz="1100" kern="1200" dirty="0">
                          <a:effectLst/>
                        </a:rPr>
                        <a:t>( 500 </a:t>
                      </a:r>
                      <a:r>
                        <a:rPr lang="en-US" sz="1100" kern="1200" dirty="0" err="1">
                          <a:effectLst/>
                        </a:rPr>
                        <a:t>oo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qoys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oo</a:t>
                      </a:r>
                      <a:r>
                        <a:rPr lang="en-US" sz="1100" kern="1200" dirty="0">
                          <a:effectLst/>
                        </a:rPr>
                        <a:t> min 20 dollar </a:t>
                      </a:r>
                      <a:r>
                        <a:rPr lang="en-US" sz="1100" kern="1200" dirty="0" err="1">
                          <a:effectLst/>
                        </a:rPr>
                        <a:t>bishii</a:t>
                      </a:r>
                      <a:r>
                        <a:rPr lang="en-US" sz="1100" kern="1200" dirty="0">
                          <a:effectLst/>
                        </a:rPr>
                        <a:t>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566485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ActionAid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(Sunflower)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ganacsiga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dumarka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37483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Aduunka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calafka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Concern Worldwide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dhinacyo</a:t>
                      </a:r>
                      <a:r>
                        <a:rPr lang="en-US" sz="1100" kern="1200" dirty="0">
                          <a:effectLst/>
                        </a:rPr>
                        <a:t> badan </a:t>
                      </a:r>
                      <a:r>
                        <a:rPr lang="en-US" sz="1100" kern="1200" dirty="0" err="1">
                          <a:effectLst/>
                        </a:rPr>
                        <a:t>oo</a:t>
                      </a:r>
                      <a:r>
                        <a:rPr lang="en-US" sz="1100" kern="1200" dirty="0">
                          <a:effectLst/>
                        </a:rPr>
                        <a:t> u </a:t>
                      </a:r>
                      <a:r>
                        <a:rPr lang="en-US" sz="1100" kern="1200" dirty="0" err="1">
                          <a:effectLst/>
                        </a:rPr>
                        <a:t>adkaysiga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bulshada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IFAD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xarunta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dhalaanka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hooyada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dayacticka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balayga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qodaalka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55413764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ICRC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Taageero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alaabooyinka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aan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ahayn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320711333"/>
                  </a:ext>
                </a:extLst>
              </a:tr>
              <a:tr h="34535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Save the Children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Adeegyada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nafaqaynta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03376776"/>
                  </a:ext>
                </a:extLst>
              </a:tr>
              <a:tr h="18319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Mushaharaadka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qalabaynta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iskuulka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62836784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World Vision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Balay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0356110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UNICEF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6440501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Alla-aamin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Kaydka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lacagaha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42108566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Iskaashatada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Tawakal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shaqaynta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waxsoosaarka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suuqgaynta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saliida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gabaldayaha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740743698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Shirkada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Suuq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Kaalo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Kashqaynta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suuqgaynta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7333757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044FDADA-A9BA-4A9C-A6A3-F6F4D8A04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152" y="2557190"/>
            <a:ext cx="2876537" cy="306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726066"/>
              </p:ext>
            </p:extLst>
          </p:nvPr>
        </p:nvGraphicFramePr>
        <p:xfrm>
          <a:off x="408712" y="981773"/>
          <a:ext cx="6166900" cy="74556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49801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517099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665063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451635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60m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4.5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qarbidka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loodhisay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xayndaab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siliga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66506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Hagaajin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adeegyada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Dhismaha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rugta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Tobabarid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tageerada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qalab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daawo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daryeelayaasha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88675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Hagaajinta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noocyada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Genitic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Xulista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Qiimeynta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Noocyada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La-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qabsaday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Cimilada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isla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markaana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Wax-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soosaar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Sare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.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i-FI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Bixinta iyo Tijaabinta Shan Sac oo lo,da caanaha badan leh ah, lana siiyo qoysas lasoo xullo, si tobar dhaqashada casrga ah ee xoolaha loo siiyo </a:t>
                      </a:r>
                      <a:endParaRPr lang="en-GB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110843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Xoojinta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waxsoosaarka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ganacsiga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neef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adhi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ururada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dumarku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hogaaminayaan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xidhiidha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naaxinta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suuqqaynta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joogta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loola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socdo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isbadalka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togan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56100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waxsoosaarka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iibinta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qarbadada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roobka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kaydsado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gacmeedyo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mishiino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abuurka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khudaarta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tayadiisa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xaqiijiyay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100925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iskaashatootinka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kooxaha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waxberashada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gabaldayaha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hagaajinta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gosashada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kadib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xakamaynta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66506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Hababka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xadiga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sheegi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donaa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samaytana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443375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054108"/>
              </p:ext>
            </p:extLst>
          </p:nvPr>
        </p:nvGraphicFramePr>
        <p:xfrm>
          <a:off x="212305" y="1652435"/>
          <a:ext cx="6546301" cy="67988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382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927919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6705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798986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1062181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Dayacnaan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hadh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la,aan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caruurta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dhigata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dugsiga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hoose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Dayr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hadh</a:t>
                      </a:r>
                      <a:r>
                        <a:rPr lang="en-US" sz="1100" dirty="0">
                          <a:effectLst/>
                        </a:rPr>
                        <a:t> loo </a:t>
                      </a:r>
                      <a:r>
                        <a:rPr lang="en-US" sz="1100" dirty="0" err="1">
                          <a:effectLst/>
                        </a:rPr>
                        <a:t>sameeyo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hoose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124715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Fursadaha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shaqo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ee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dhaliyarada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siiyo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baraayo</a:t>
                      </a:r>
                      <a:endParaRPr lang="en-US" sz="1100" dirty="0">
                        <a:effectLst/>
                      </a:endParaRPr>
                    </a:p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</a:t>
                      </a:r>
                    </a:p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loo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xarumaha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bixiyaha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totabarada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xirfadaha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60016622"/>
                  </a:ext>
                </a:extLst>
              </a:tr>
              <a:tr h="94313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udhow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Qalabaynta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tageerada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dawwoynka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shaqaalaha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74041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Nadaafad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darrada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degaanka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Dhismayaal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suuliyaal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meelo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xidhan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qashinka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85510875"/>
                  </a:ext>
                </a:extLst>
              </a:tr>
              <a:tr h="13364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Taageero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dheerada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si</a:t>
                      </a:r>
                      <a:r>
                        <a:rPr lang="en-US" sz="1000" dirty="0">
                          <a:effectLst/>
                        </a:rPr>
                        <a:t> loo </a:t>
                      </a:r>
                      <a:r>
                        <a:rPr lang="en-US" sz="1000" dirty="0" err="1">
                          <a:effectLst/>
                        </a:rPr>
                        <a:t>xakameeyo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loona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mareeyo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geedka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garanwagaa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la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qaababka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xakamayn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garanwaaga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qalab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gacmeed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mashiino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xakameeyo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garanwaga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152105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14632-8495-4DA6-951E-65C2D9AB2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98" y="711808"/>
            <a:ext cx="5285690" cy="88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7478</TotalTime>
  <Words>1405</Words>
  <Application>Microsoft Office PowerPoint</Application>
  <PresentationFormat>A4 Paper (210x297 mm)</PresentationFormat>
  <Paragraphs>324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112</cp:revision>
  <dcterms:created xsi:type="dcterms:W3CDTF">2024-03-26T07:16:37Z</dcterms:created>
  <dcterms:modified xsi:type="dcterms:W3CDTF">2025-11-16T06:52:56Z</dcterms:modified>
</cp:coreProperties>
</file>